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7" r:id="rId3"/>
    <p:sldId id="272" r:id="rId4"/>
    <p:sldId id="258" r:id="rId6"/>
    <p:sldId id="283" r:id="rId7"/>
    <p:sldId id="260" r:id="rId8"/>
    <p:sldId id="270" r:id="rId9"/>
    <p:sldId id="261" r:id="rId10"/>
    <p:sldId id="271" r:id="rId11"/>
    <p:sldId id="284" r:id="rId12"/>
    <p:sldId id="262" r:id="rId13"/>
    <p:sldId id="263" r:id="rId14"/>
    <p:sldId id="264" r:id="rId15"/>
    <p:sldId id="267" r:id="rId16"/>
    <p:sldId id="269" r:id="rId17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BBE7"/>
    <a:srgbClr val="C3E8F7"/>
    <a:srgbClr val="3598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5.png"/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image" Target="../media/image3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0.jpeg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7" name="矩形 26"/>
          <p:cNvSpPr/>
          <p:nvPr/>
        </p:nvSpPr>
        <p:spPr>
          <a:xfrm>
            <a:off x="250825" y="255270"/>
            <a:ext cx="11711940" cy="635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2877820" y="6093460"/>
            <a:ext cx="586740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000">
                <a:solidFill>
                  <a:schemeClr val="bg1"/>
                </a:solidFill>
              </a:rPr>
              <a:t>诗          和</a:t>
            </a:r>
            <a:r>
              <a:rPr lang="zh-CN" altLang="en-US" sz="1000">
                <a:solidFill>
                  <a:schemeClr val="bg1"/>
                </a:solidFill>
                <a:sym typeface="+mn-ea"/>
              </a:rPr>
              <a:t>          </a:t>
            </a:r>
            <a:r>
              <a:rPr lang="zh-CN" altLang="en-US" sz="1000">
                <a:solidFill>
                  <a:schemeClr val="bg1"/>
                </a:solidFill>
              </a:rPr>
              <a:t>远 </a:t>
            </a:r>
            <a:r>
              <a:rPr lang="zh-CN" altLang="en-US" sz="1000">
                <a:solidFill>
                  <a:schemeClr val="bg1"/>
                </a:solidFill>
                <a:sym typeface="+mn-ea"/>
              </a:rPr>
              <a:t>          </a:t>
            </a:r>
            <a:r>
              <a:rPr lang="zh-CN" altLang="en-US" sz="1000">
                <a:solidFill>
                  <a:schemeClr val="bg1"/>
                </a:solidFill>
              </a:rPr>
              <a:t>方</a:t>
            </a:r>
            <a:r>
              <a:rPr lang="zh-CN" altLang="en-US" sz="1000">
                <a:solidFill>
                  <a:schemeClr val="bg1"/>
                </a:solidFill>
                <a:sym typeface="+mn-ea"/>
              </a:rPr>
              <a:t>          </a:t>
            </a:r>
            <a:r>
              <a:rPr lang="zh-CN" altLang="en-US" sz="1000">
                <a:solidFill>
                  <a:schemeClr val="bg1"/>
                </a:solidFill>
              </a:rPr>
              <a:t>，</a:t>
            </a:r>
            <a:r>
              <a:rPr lang="zh-CN" altLang="en-US" sz="1000">
                <a:solidFill>
                  <a:schemeClr val="bg1"/>
                </a:solidFill>
                <a:sym typeface="+mn-ea"/>
              </a:rPr>
              <a:t>          </a:t>
            </a:r>
            <a:r>
              <a:rPr lang="zh-CN" altLang="en-US" sz="1000">
                <a:solidFill>
                  <a:schemeClr val="bg1"/>
                </a:solidFill>
              </a:rPr>
              <a:t>追 </a:t>
            </a:r>
            <a:r>
              <a:rPr lang="zh-CN" altLang="en-US" sz="1000">
                <a:solidFill>
                  <a:schemeClr val="bg1"/>
                </a:solidFill>
                <a:sym typeface="+mn-ea"/>
              </a:rPr>
              <a:t>          </a:t>
            </a:r>
            <a:r>
              <a:rPr lang="zh-CN" altLang="en-US" sz="1000">
                <a:solidFill>
                  <a:schemeClr val="bg1"/>
                </a:solidFill>
              </a:rPr>
              <a:t>逐 </a:t>
            </a:r>
            <a:r>
              <a:rPr lang="zh-CN" altLang="en-US" sz="1000">
                <a:solidFill>
                  <a:schemeClr val="bg1"/>
                </a:solidFill>
                <a:sym typeface="+mn-ea"/>
              </a:rPr>
              <a:t>          </a:t>
            </a:r>
            <a:r>
              <a:rPr lang="zh-CN" altLang="en-US" sz="1000">
                <a:solidFill>
                  <a:schemeClr val="bg1"/>
                </a:solidFill>
              </a:rPr>
              <a:t>青 </a:t>
            </a:r>
            <a:r>
              <a:rPr lang="zh-CN" altLang="en-US" sz="1000">
                <a:solidFill>
                  <a:schemeClr val="bg1"/>
                </a:solidFill>
                <a:sym typeface="+mn-ea"/>
              </a:rPr>
              <a:t>          </a:t>
            </a:r>
            <a:r>
              <a:rPr lang="zh-CN" altLang="en-US" sz="1000">
                <a:solidFill>
                  <a:schemeClr val="bg1"/>
                </a:solidFill>
              </a:rPr>
              <a:t>春 </a:t>
            </a:r>
            <a:r>
              <a:rPr lang="zh-CN" altLang="en-US" sz="1000">
                <a:solidFill>
                  <a:schemeClr val="bg1"/>
                </a:solidFill>
                <a:sym typeface="+mn-ea"/>
              </a:rPr>
              <a:t>          </a:t>
            </a:r>
            <a:r>
              <a:rPr lang="zh-CN" altLang="en-US" sz="1000">
                <a:solidFill>
                  <a:schemeClr val="bg1"/>
                </a:solidFill>
              </a:rPr>
              <a:t>的 </a:t>
            </a:r>
            <a:r>
              <a:rPr lang="zh-CN" altLang="en-US" sz="1000">
                <a:solidFill>
                  <a:schemeClr val="bg1"/>
                </a:solidFill>
                <a:sym typeface="+mn-ea"/>
              </a:rPr>
              <a:t>          </a:t>
            </a:r>
            <a:r>
              <a:rPr lang="zh-CN" altLang="en-US" sz="1000">
                <a:solidFill>
                  <a:schemeClr val="bg1"/>
                </a:solidFill>
              </a:rPr>
              <a:t>梦 </a:t>
            </a:r>
            <a:r>
              <a:rPr lang="zh-CN" altLang="en-US" sz="1000">
                <a:solidFill>
                  <a:schemeClr val="bg1"/>
                </a:solidFill>
                <a:sym typeface="+mn-ea"/>
              </a:rPr>
              <a:t>          </a:t>
            </a:r>
            <a:r>
              <a:rPr lang="zh-CN" altLang="en-US" sz="1000">
                <a:solidFill>
                  <a:schemeClr val="bg1"/>
                </a:solidFill>
              </a:rPr>
              <a:t>想</a:t>
            </a:r>
            <a:endParaRPr lang="zh-CN" altLang="en-US" sz="100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8075" y="1470025"/>
            <a:ext cx="7202170" cy="230695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7200" b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华康搞怪水瓶体 W7" panose="040B0709000000000000" charset="-122"/>
                <a:ea typeface="华康搞怪水瓶体 W7" panose="040B0709000000000000" charset="-122"/>
              </a:rPr>
              <a:t>你知道或不知道的福建</a:t>
            </a:r>
            <a:endParaRPr lang="zh-CN" altLang="en-US" sz="7200" b="1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华康搞怪水瓶体 W7" panose="040B0709000000000000" charset="-122"/>
              <a:ea typeface="华康搞怪水瓶体 W7" panose="040B0709000000000000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组合 5"/>
          <p:cNvGrpSpPr/>
          <p:nvPr/>
        </p:nvGrpSpPr>
        <p:grpSpPr>
          <a:xfrm>
            <a:off x="4886325" y="550545"/>
            <a:ext cx="1093470" cy="1013460"/>
            <a:chOff x="8024" y="1918"/>
            <a:chExt cx="1722" cy="1596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8024" y="1918"/>
              <a:ext cx="1722" cy="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8040" y="1918"/>
              <a:ext cx="20" cy="159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矩形 9"/>
          <p:cNvSpPr/>
          <p:nvPr/>
        </p:nvSpPr>
        <p:spPr>
          <a:xfrm>
            <a:off x="9841230" y="4445"/>
            <a:ext cx="1512570" cy="2908300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934450" y="330835"/>
            <a:ext cx="395605" cy="395605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190355" y="550545"/>
            <a:ext cx="1303020" cy="2501900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9538970" y="1447165"/>
            <a:ext cx="581660" cy="81407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9190355" y="678180"/>
            <a:ext cx="798195" cy="11074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 sz="4000">
                <a:solidFill>
                  <a:schemeClr val="tx1">
                    <a:lumMod val="65000"/>
                    <a:lumOff val="35000"/>
                  </a:schemeClr>
                </a:solidFill>
                <a:latin typeface="隶变-简" panose="02010600040101010101" charset="-122"/>
                <a:ea typeface="隶变-简" panose="02010600040101010101" charset="-122"/>
              </a:rPr>
              <a:t>旅行</a:t>
            </a:r>
            <a:endParaRPr lang="zh-CN" altLang="en-US" sz="4000">
              <a:solidFill>
                <a:schemeClr val="tx1">
                  <a:lumMod val="65000"/>
                  <a:lumOff val="35000"/>
                </a:schemeClr>
              </a:solidFill>
              <a:latin typeface="隶变-简" panose="02010600040101010101" charset="-122"/>
              <a:ea typeface="隶变-简" panose="020106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695180" y="1945005"/>
            <a:ext cx="798195" cy="11074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 sz="4000">
                <a:solidFill>
                  <a:schemeClr val="tx1">
                    <a:lumMod val="65000"/>
                    <a:lumOff val="35000"/>
                  </a:schemeClr>
                </a:solidFill>
                <a:latin typeface="隶变-简" panose="02010600040101010101" charset="-122"/>
                <a:ea typeface="隶变-简" panose="02010600040101010101" charset="-122"/>
              </a:rPr>
              <a:t>插曲</a:t>
            </a:r>
            <a:endParaRPr lang="zh-CN" altLang="en-US" sz="4000">
              <a:solidFill>
                <a:schemeClr val="tx1">
                  <a:lumMod val="65000"/>
                  <a:lumOff val="35000"/>
                </a:schemeClr>
              </a:solidFill>
              <a:latin typeface="隶变-简" panose="02010600040101010101" charset="-122"/>
              <a:ea typeface="隶变-简" panose="0201060004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05400" y="1017270"/>
            <a:ext cx="382905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隶变-简" panose="02010600040101010101" charset="-122"/>
                <a:ea typeface="隶变-简" panose="02010600040101010101" charset="-122"/>
              </a:rPr>
              <a:t>每个人在他的人生发轫之初，总有一段时光，没有什么可留恋，只有抑制不住的梦想，没有什么可凭仗，只有他的好身体，没有地方可去，只想到处流浪。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隶变-简" panose="02010600040101010101" charset="-122"/>
              <a:ea typeface="隶变-简" panose="02010600040101010101" charset="-122"/>
            </a:endParaRPr>
          </a:p>
        </p:txBody>
      </p:sp>
      <p:pic>
        <p:nvPicPr>
          <p:cNvPr id="21" name="图片 20" descr="pexels-photo-42100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255" y="4445"/>
            <a:ext cx="4545330" cy="6818630"/>
          </a:xfrm>
          <a:prstGeom prst="rect">
            <a:avLst/>
          </a:prstGeom>
        </p:spPr>
      </p:pic>
      <p:pic>
        <p:nvPicPr>
          <p:cNvPr id="22" name="图片 21" descr="pexels-photo-828533"/>
          <p:cNvPicPr>
            <a:picLocks noChangeAspect="1"/>
          </p:cNvPicPr>
          <p:nvPr/>
        </p:nvPicPr>
        <p:blipFill>
          <a:blip r:embed="rId2"/>
          <a:srcRect t="2693" r="1238" b="14696"/>
          <a:stretch>
            <a:fillRect/>
          </a:stretch>
        </p:blipFill>
        <p:spPr>
          <a:xfrm>
            <a:off x="4886325" y="3213735"/>
            <a:ext cx="6901180" cy="34480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pexels-photo-36395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4495" y="6985"/>
            <a:ext cx="4566285" cy="6850380"/>
          </a:xfrm>
          <a:prstGeom prst="rect">
            <a:avLst/>
          </a:prstGeom>
        </p:spPr>
      </p:pic>
      <p:pic>
        <p:nvPicPr>
          <p:cNvPr id="6" name="图片 5" descr="pexels-photo-1070945"/>
          <p:cNvPicPr>
            <a:picLocks noChangeAspect="1"/>
          </p:cNvPicPr>
          <p:nvPr/>
        </p:nvPicPr>
        <p:blipFill>
          <a:blip r:embed="rId2"/>
          <a:srcRect l="59572" t="597" r="8303" b="8968"/>
          <a:stretch>
            <a:fillRect/>
          </a:stretch>
        </p:blipFill>
        <p:spPr>
          <a:xfrm>
            <a:off x="10186035" y="3101975"/>
            <a:ext cx="2000885" cy="3755390"/>
          </a:xfrm>
          <a:prstGeom prst="rect">
            <a:avLst/>
          </a:prstGeom>
        </p:spPr>
      </p:pic>
      <p:pic>
        <p:nvPicPr>
          <p:cNvPr id="14" name="图片 13" descr="pexels-photo-15912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640" y="6985"/>
            <a:ext cx="1979930" cy="2971800"/>
          </a:xfrm>
          <a:prstGeom prst="rect">
            <a:avLst/>
          </a:prstGeom>
        </p:spPr>
      </p:pic>
      <p:sp>
        <p:nvSpPr>
          <p:cNvPr id="2" name="等腰三角形 1"/>
          <p:cNvSpPr/>
          <p:nvPr/>
        </p:nvSpPr>
        <p:spPr>
          <a:xfrm flipV="1">
            <a:off x="-635" y="6985"/>
            <a:ext cx="5423535" cy="2299970"/>
          </a:xfrm>
          <a:prstGeom prst="triangle">
            <a:avLst>
              <a:gd name="adj" fmla="val 50556"/>
            </a:avLst>
          </a:prstGeom>
          <a:solidFill>
            <a:srgbClr val="9ABBE7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18840000">
            <a:off x="2245995" y="1118235"/>
            <a:ext cx="1019175" cy="98806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 rot="18840000">
            <a:off x="2231390" y="1983740"/>
            <a:ext cx="1019175" cy="988060"/>
          </a:xfrm>
          <a:prstGeom prst="rect">
            <a:avLst/>
          </a:prstGeom>
          <a:noFill/>
          <a:ln>
            <a:solidFill>
              <a:srgbClr val="9ABBE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384425" y="1233805"/>
            <a:ext cx="7416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400">
                <a:solidFill>
                  <a:schemeClr val="bg1"/>
                </a:solidFill>
                <a:latin typeface="隶变-简" panose="02010600040101010101" charset="-122"/>
                <a:ea typeface="隶变-简" panose="02010600040101010101" charset="-122"/>
              </a:rPr>
              <a:t>印</a:t>
            </a:r>
            <a:endParaRPr lang="zh-CN" altLang="en-US" sz="4400">
              <a:solidFill>
                <a:schemeClr val="bg1"/>
              </a:solidFill>
              <a:latin typeface="隶变-简" panose="02010600040101010101" charset="-122"/>
              <a:ea typeface="隶变-简" panose="0201060004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369820" y="2210435"/>
            <a:ext cx="7416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400">
                <a:solidFill>
                  <a:schemeClr val="accent1">
                    <a:lumMod val="60000"/>
                    <a:lumOff val="40000"/>
                  </a:schemeClr>
                </a:solidFill>
                <a:latin typeface="隶变-简" panose="02010600040101010101" charset="-122"/>
                <a:ea typeface="隶变-简" panose="02010600040101010101" charset="-122"/>
              </a:rPr>
              <a:t>象</a:t>
            </a:r>
            <a:endParaRPr lang="zh-CN" altLang="en-US" sz="4400">
              <a:solidFill>
                <a:schemeClr val="accent1">
                  <a:lumMod val="60000"/>
                  <a:lumOff val="40000"/>
                </a:schemeClr>
              </a:solidFill>
              <a:latin typeface="隶变-简" panose="02010600040101010101" charset="-122"/>
              <a:ea typeface="隶变-简" panose="0201060004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15620" y="316484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隶变-简" panose="02010600040101010101" charset="-122"/>
                <a:ea typeface="隶变-简" panose="02010600040101010101" charset="-122"/>
              </a:rPr>
              <a:t>添加标题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隶变-简" panose="02010600040101010101" charset="-122"/>
              <a:ea typeface="隶变-简" panose="02010600040101010101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15620" y="3533140"/>
            <a:ext cx="4390390" cy="73723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400" dirty="0">
                <a:solidFill>
                  <a:srgbClr val="B2B8B5"/>
                </a:solidFill>
                <a:latin typeface="Nanum Brush Script" panose="03060600000000000000" charset="-127"/>
                <a:ea typeface="Nanum Brush Script" panose="03060600000000000000" charset="-127"/>
                <a:cs typeface="Chalkboard SE" panose="03050602040202020205" charset="0"/>
              </a:rPr>
              <a:t>Lorem ipsum dolor sit amet, consectetur adipiscing elit, sed do eiusmod tempor incididunt ut labore et dolore magna</a:t>
            </a:r>
            <a:r>
              <a:rPr lang="en-US" altLang="zh-CN" sz="1400" dirty="0">
                <a:solidFill>
                  <a:srgbClr val="B2B8B5"/>
                </a:solidFill>
                <a:latin typeface="Nanum Brush Script" panose="03060600000000000000" charset="-127"/>
                <a:ea typeface="Nanum Brush Script" panose="03060600000000000000" charset="-127"/>
                <a:cs typeface="Chalkboard SE" panose="03050602040202020205" charset="0"/>
              </a:rPr>
              <a:t>.</a:t>
            </a:r>
            <a:endParaRPr lang="zh-CN" altLang="en-US" sz="1400" dirty="0">
              <a:solidFill>
                <a:srgbClr val="B2B8B5"/>
              </a:solidFill>
              <a:latin typeface="Nanum Brush Script" panose="03060600000000000000" charset="-127"/>
              <a:ea typeface="Nanum Brush Script" panose="03060600000000000000" charset="-127"/>
              <a:cs typeface="Chalkboard SE" panose="03050602040202020205" charset="0"/>
            </a:endParaRPr>
          </a:p>
          <a:p>
            <a:endParaRPr lang="zh-CN" altLang="en-US" sz="1400" dirty="0">
              <a:solidFill>
                <a:srgbClr val="B2B8B5"/>
              </a:solidFill>
              <a:latin typeface="Nanum Brush Script" panose="03060600000000000000" charset="-127"/>
              <a:ea typeface="Nanum Brush Script" panose="03060600000000000000" charset="-127"/>
              <a:cs typeface="Chalkboard SE" panose="03050602040202020205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15620" y="424307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隶变-简" panose="02010600040101010101" charset="-122"/>
                <a:ea typeface="隶变-简" panose="02010600040101010101" charset="-122"/>
              </a:rPr>
              <a:t>添加标题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隶变-简" panose="02010600040101010101" charset="-122"/>
              <a:ea typeface="隶变-简" panose="02010600040101010101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15620" y="4611370"/>
            <a:ext cx="4390390" cy="73723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400" dirty="0">
                <a:solidFill>
                  <a:srgbClr val="B2B8B5"/>
                </a:solidFill>
                <a:latin typeface="Nanum Brush Script" panose="03060600000000000000" charset="-127"/>
                <a:ea typeface="Nanum Brush Script" panose="03060600000000000000" charset="-127"/>
                <a:cs typeface="Chalkboard SE" panose="03050602040202020205" charset="0"/>
              </a:rPr>
              <a:t>Lorem ipsum dolor sit amet, consectetur adipiscing elit, sed do eiusmod tempor incididunt ut labore et dolore magna</a:t>
            </a:r>
            <a:r>
              <a:rPr lang="en-US" altLang="zh-CN" sz="1400" dirty="0">
                <a:solidFill>
                  <a:srgbClr val="B2B8B5"/>
                </a:solidFill>
                <a:latin typeface="Nanum Brush Script" panose="03060600000000000000" charset="-127"/>
                <a:ea typeface="Nanum Brush Script" panose="03060600000000000000" charset="-127"/>
                <a:cs typeface="Chalkboard SE" panose="03050602040202020205" charset="0"/>
              </a:rPr>
              <a:t>.</a:t>
            </a:r>
            <a:endParaRPr lang="zh-CN" altLang="en-US" sz="1400" dirty="0">
              <a:solidFill>
                <a:srgbClr val="B2B8B5"/>
              </a:solidFill>
              <a:latin typeface="Nanum Brush Script" panose="03060600000000000000" charset="-127"/>
              <a:ea typeface="Nanum Brush Script" panose="03060600000000000000" charset="-127"/>
              <a:cs typeface="Chalkboard SE" panose="03050602040202020205" charset="0"/>
            </a:endParaRPr>
          </a:p>
          <a:p>
            <a:endParaRPr lang="zh-CN" altLang="en-US" sz="1400" dirty="0">
              <a:solidFill>
                <a:srgbClr val="B2B8B5"/>
              </a:solidFill>
              <a:latin typeface="Nanum Brush Script" panose="03060600000000000000" charset="-127"/>
              <a:ea typeface="Nanum Brush Script" panose="03060600000000000000" charset="-127"/>
              <a:cs typeface="Chalkboard SE" panose="03050602040202020205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15620" y="539877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隶变-简" panose="02010600040101010101" charset="-122"/>
                <a:ea typeface="隶变-简" panose="02010600040101010101" charset="-122"/>
              </a:rPr>
              <a:t>添加标题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隶变-简" panose="02010600040101010101" charset="-122"/>
              <a:ea typeface="隶变-简" panose="02010600040101010101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15620" y="5767070"/>
            <a:ext cx="4390390" cy="73723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400" dirty="0">
                <a:solidFill>
                  <a:srgbClr val="B2B8B5"/>
                </a:solidFill>
                <a:latin typeface="Nanum Brush Script" panose="03060600000000000000" charset="-127"/>
                <a:ea typeface="Nanum Brush Script" panose="03060600000000000000" charset="-127"/>
                <a:cs typeface="Chalkboard SE" panose="03050602040202020205" charset="0"/>
              </a:rPr>
              <a:t>Lorem ipsum dolor sit amet, consectetur adipiscing elit, sed do eiusmod tempor incididunt ut labore et dolore magna</a:t>
            </a:r>
            <a:r>
              <a:rPr lang="en-US" altLang="zh-CN" sz="1400" dirty="0">
                <a:solidFill>
                  <a:srgbClr val="B2B8B5"/>
                </a:solidFill>
                <a:latin typeface="Nanum Brush Script" panose="03060600000000000000" charset="-127"/>
                <a:ea typeface="Nanum Brush Script" panose="03060600000000000000" charset="-127"/>
                <a:cs typeface="Chalkboard SE" panose="03050602040202020205" charset="0"/>
              </a:rPr>
              <a:t>.</a:t>
            </a:r>
            <a:endParaRPr lang="zh-CN" altLang="en-US" sz="1400" dirty="0">
              <a:solidFill>
                <a:srgbClr val="B2B8B5"/>
              </a:solidFill>
              <a:latin typeface="Nanum Brush Script" panose="03060600000000000000" charset="-127"/>
              <a:ea typeface="Nanum Brush Script" panose="03060600000000000000" charset="-127"/>
              <a:cs typeface="Chalkboard SE" panose="03050602040202020205" charset="0"/>
            </a:endParaRPr>
          </a:p>
          <a:p>
            <a:endParaRPr lang="zh-CN" altLang="en-US" sz="1400" dirty="0">
              <a:solidFill>
                <a:srgbClr val="B2B8B5"/>
              </a:solidFill>
              <a:latin typeface="Nanum Brush Script" panose="03060600000000000000" charset="-127"/>
              <a:ea typeface="Nanum Brush Script" panose="03060600000000000000" charset="-127"/>
              <a:cs typeface="Chalkboard SE" panose="03050602040202020205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椭圆 6"/>
          <p:cNvSpPr/>
          <p:nvPr/>
        </p:nvSpPr>
        <p:spPr>
          <a:xfrm>
            <a:off x="634365" y="214630"/>
            <a:ext cx="115570" cy="11557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953770" y="214630"/>
            <a:ext cx="115570" cy="11557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330960" y="214630"/>
            <a:ext cx="115570" cy="11557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650365" y="214630"/>
            <a:ext cx="115570" cy="11557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939925" y="214630"/>
            <a:ext cx="115570" cy="11557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2259330" y="214630"/>
            <a:ext cx="115570" cy="11557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" name="图片 15" descr="pexels-photo-9946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4365" y="1446530"/>
            <a:ext cx="4089400" cy="307149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72135" y="424180"/>
            <a:ext cx="2849880" cy="175323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5400" b="1">
                <a:ln w="12700">
                  <a:solidFill>
                    <a:schemeClr val="accent1">
                      <a:lumMod val="40000"/>
                      <a:lumOff val="60000"/>
                    </a:schemeClr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TRAVEL</a:t>
            </a:r>
            <a:endParaRPr lang="en-US" altLang="zh-CN" sz="5400" b="1">
              <a:ln w="12700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  <a:p>
            <a:pPr algn="ctr"/>
            <a:r>
              <a:rPr lang="en-US" altLang="zh-CN" sz="5400" b="1">
                <a:ln w="12700">
                  <a:solidFill>
                    <a:schemeClr val="accent1">
                      <a:lumMod val="40000"/>
                      <a:lumOff val="60000"/>
                    </a:schemeClr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STYLE</a:t>
            </a:r>
            <a:endParaRPr lang="en-US" altLang="zh-CN" sz="5400" b="1">
              <a:ln w="12700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pic>
        <p:nvPicPr>
          <p:cNvPr id="17" name="图片 16" descr="pexels-photo-1656584"/>
          <p:cNvPicPr>
            <a:picLocks noChangeAspect="1"/>
          </p:cNvPicPr>
          <p:nvPr/>
        </p:nvPicPr>
        <p:blipFill>
          <a:blip r:embed="rId2"/>
          <a:srcRect l="10801" t="851" r="8940"/>
          <a:stretch>
            <a:fillRect/>
          </a:stretch>
        </p:blipFill>
        <p:spPr>
          <a:xfrm>
            <a:off x="7733030" y="-3175"/>
            <a:ext cx="4445000" cy="686435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322695" y="214630"/>
            <a:ext cx="869950" cy="42462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5400" b="1">
                <a:solidFill>
                  <a:schemeClr val="accent1">
                    <a:lumMod val="40000"/>
                    <a:lumOff val="60000"/>
                  </a:schemeClr>
                </a:solidFill>
                <a:latin typeface="娃娃体-简" panose="040B0500000000000000" charset="-122"/>
                <a:ea typeface="娃娃体-简" panose="040B0500000000000000" charset="-122"/>
              </a:rPr>
              <a:t>世</a:t>
            </a:r>
            <a:endParaRPr lang="zh-CN" altLang="en-US" sz="5400" b="1">
              <a:solidFill>
                <a:schemeClr val="accent1">
                  <a:lumMod val="40000"/>
                  <a:lumOff val="60000"/>
                </a:schemeClr>
              </a:solidFill>
              <a:latin typeface="娃娃体-简" panose="040B0500000000000000" charset="-122"/>
              <a:ea typeface="娃娃体-简" panose="040B0500000000000000" charset="-122"/>
            </a:endParaRPr>
          </a:p>
          <a:p>
            <a:r>
              <a:rPr lang="zh-CN" altLang="en-US" sz="5400" b="1">
                <a:solidFill>
                  <a:schemeClr val="accent1">
                    <a:lumMod val="40000"/>
                    <a:lumOff val="60000"/>
                  </a:schemeClr>
                </a:solidFill>
                <a:latin typeface="娃娃体-简" panose="040B0500000000000000" charset="-122"/>
                <a:ea typeface="娃娃体-简" panose="040B0500000000000000" charset="-122"/>
              </a:rPr>
              <a:t>界</a:t>
            </a:r>
            <a:endParaRPr lang="zh-CN" altLang="en-US" sz="5400" b="1">
              <a:solidFill>
                <a:schemeClr val="accent1">
                  <a:lumMod val="40000"/>
                  <a:lumOff val="60000"/>
                </a:schemeClr>
              </a:solidFill>
              <a:latin typeface="娃娃体-简" panose="040B0500000000000000" charset="-122"/>
              <a:ea typeface="娃娃体-简" panose="040B0500000000000000" charset="-122"/>
            </a:endParaRPr>
          </a:p>
          <a:p>
            <a:r>
              <a:rPr lang="zh-CN" altLang="en-US" sz="5400" b="1">
                <a:solidFill>
                  <a:schemeClr val="accent1">
                    <a:lumMod val="40000"/>
                    <a:lumOff val="60000"/>
                  </a:schemeClr>
                </a:solidFill>
                <a:latin typeface="娃娃体-简" panose="040B0500000000000000" charset="-122"/>
                <a:ea typeface="娃娃体-简" panose="040B0500000000000000" charset="-122"/>
              </a:rPr>
              <a:t>那</a:t>
            </a:r>
            <a:endParaRPr lang="zh-CN" altLang="en-US" sz="5400" b="1">
              <a:solidFill>
                <a:schemeClr val="accent1">
                  <a:lumMod val="40000"/>
                  <a:lumOff val="60000"/>
                </a:schemeClr>
              </a:solidFill>
              <a:latin typeface="娃娃体-简" panose="040B0500000000000000" charset="-122"/>
              <a:ea typeface="娃娃体-简" panose="040B0500000000000000" charset="-122"/>
            </a:endParaRPr>
          </a:p>
          <a:p>
            <a:r>
              <a:rPr lang="zh-CN" altLang="en-US" sz="5400" b="1">
                <a:solidFill>
                  <a:schemeClr val="accent1">
                    <a:lumMod val="40000"/>
                    <a:lumOff val="60000"/>
                  </a:schemeClr>
                </a:solidFill>
                <a:latin typeface="娃娃体-简" panose="040B0500000000000000" charset="-122"/>
                <a:ea typeface="娃娃体-简" panose="040B0500000000000000" charset="-122"/>
              </a:rPr>
              <a:t>么</a:t>
            </a:r>
            <a:endParaRPr lang="zh-CN" altLang="en-US" sz="5400" b="1">
              <a:solidFill>
                <a:schemeClr val="accent1">
                  <a:lumMod val="40000"/>
                  <a:lumOff val="60000"/>
                </a:schemeClr>
              </a:solidFill>
              <a:latin typeface="娃娃体-简" panose="040B0500000000000000" charset="-122"/>
              <a:ea typeface="娃娃体-简" panose="040B0500000000000000" charset="-122"/>
            </a:endParaRPr>
          </a:p>
          <a:p>
            <a:r>
              <a:rPr lang="zh-CN" altLang="en-US" sz="5400" b="1">
                <a:solidFill>
                  <a:schemeClr val="accent1">
                    <a:lumMod val="40000"/>
                    <a:lumOff val="60000"/>
                  </a:schemeClr>
                </a:solidFill>
                <a:latin typeface="娃娃体-简" panose="040B0500000000000000" charset="-122"/>
                <a:ea typeface="娃娃体-简" panose="040B0500000000000000" charset="-122"/>
              </a:rPr>
              <a:t>大</a:t>
            </a:r>
            <a:endParaRPr lang="zh-CN" altLang="en-US" sz="5400" b="1">
              <a:solidFill>
                <a:schemeClr val="accent1">
                  <a:lumMod val="40000"/>
                  <a:lumOff val="60000"/>
                </a:schemeClr>
              </a:solidFill>
              <a:latin typeface="娃娃体-简" panose="040B0500000000000000" charset="-122"/>
              <a:ea typeface="娃娃体-简" panose="040B05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70500" y="1446530"/>
            <a:ext cx="869950" cy="42462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5400" b="1">
                <a:solidFill>
                  <a:schemeClr val="accent1">
                    <a:lumMod val="40000"/>
                    <a:lumOff val="60000"/>
                  </a:schemeClr>
                </a:solidFill>
                <a:latin typeface="娃娃体-简" panose="040B0500000000000000" charset="-122"/>
                <a:ea typeface="娃娃体-简" panose="040B0500000000000000" charset="-122"/>
              </a:rPr>
              <a:t>我</a:t>
            </a:r>
            <a:endParaRPr lang="zh-CN" altLang="en-US" sz="5400" b="1">
              <a:solidFill>
                <a:schemeClr val="accent1">
                  <a:lumMod val="40000"/>
                  <a:lumOff val="60000"/>
                </a:schemeClr>
              </a:solidFill>
              <a:latin typeface="娃娃体-简" panose="040B0500000000000000" charset="-122"/>
              <a:ea typeface="娃娃体-简" panose="040B0500000000000000" charset="-122"/>
            </a:endParaRPr>
          </a:p>
          <a:p>
            <a:r>
              <a:rPr lang="zh-CN" altLang="en-US" sz="5400" b="1">
                <a:solidFill>
                  <a:schemeClr val="accent1">
                    <a:lumMod val="40000"/>
                    <a:lumOff val="60000"/>
                  </a:schemeClr>
                </a:solidFill>
                <a:latin typeface="娃娃体-简" panose="040B0500000000000000" charset="-122"/>
                <a:ea typeface="娃娃体-简" panose="040B0500000000000000" charset="-122"/>
              </a:rPr>
              <a:t>想</a:t>
            </a:r>
            <a:endParaRPr lang="zh-CN" altLang="en-US" sz="5400" b="1">
              <a:solidFill>
                <a:schemeClr val="accent1">
                  <a:lumMod val="40000"/>
                  <a:lumOff val="60000"/>
                </a:schemeClr>
              </a:solidFill>
              <a:latin typeface="娃娃体-简" panose="040B0500000000000000" charset="-122"/>
              <a:ea typeface="娃娃体-简" panose="040B0500000000000000" charset="-122"/>
            </a:endParaRPr>
          </a:p>
          <a:p>
            <a:r>
              <a:rPr lang="zh-CN" altLang="en-US" sz="5400" b="1">
                <a:solidFill>
                  <a:schemeClr val="accent1">
                    <a:lumMod val="40000"/>
                    <a:lumOff val="60000"/>
                  </a:schemeClr>
                </a:solidFill>
                <a:latin typeface="娃娃体-简" panose="040B0500000000000000" charset="-122"/>
                <a:ea typeface="娃娃体-简" panose="040B0500000000000000" charset="-122"/>
              </a:rPr>
              <a:t>去</a:t>
            </a:r>
            <a:endParaRPr lang="zh-CN" altLang="en-US" sz="5400" b="1">
              <a:solidFill>
                <a:schemeClr val="accent1">
                  <a:lumMod val="40000"/>
                  <a:lumOff val="60000"/>
                </a:schemeClr>
              </a:solidFill>
              <a:latin typeface="娃娃体-简" panose="040B0500000000000000" charset="-122"/>
              <a:ea typeface="娃娃体-简" panose="040B0500000000000000" charset="-122"/>
            </a:endParaRPr>
          </a:p>
          <a:p>
            <a:r>
              <a:rPr lang="zh-CN" altLang="en-US" sz="5400" b="1">
                <a:solidFill>
                  <a:schemeClr val="accent1">
                    <a:lumMod val="40000"/>
                    <a:lumOff val="60000"/>
                  </a:schemeClr>
                </a:solidFill>
                <a:latin typeface="娃娃体-简" panose="040B0500000000000000" charset="-122"/>
                <a:ea typeface="娃娃体-简" panose="040B0500000000000000" charset="-122"/>
              </a:rPr>
              <a:t>看</a:t>
            </a:r>
            <a:endParaRPr lang="zh-CN" altLang="en-US" sz="5400" b="1">
              <a:solidFill>
                <a:schemeClr val="accent1">
                  <a:lumMod val="40000"/>
                  <a:lumOff val="60000"/>
                </a:schemeClr>
              </a:solidFill>
              <a:latin typeface="娃娃体-简" panose="040B0500000000000000" charset="-122"/>
              <a:ea typeface="娃娃体-简" panose="040B0500000000000000" charset="-122"/>
            </a:endParaRPr>
          </a:p>
          <a:p>
            <a:r>
              <a:rPr lang="zh-CN" altLang="en-US" sz="5400" b="1">
                <a:solidFill>
                  <a:schemeClr val="accent1">
                    <a:lumMod val="40000"/>
                    <a:lumOff val="60000"/>
                  </a:schemeClr>
                </a:solidFill>
                <a:latin typeface="娃娃体-简" panose="040B0500000000000000" charset="-122"/>
                <a:ea typeface="娃娃体-简" panose="040B0500000000000000" charset="-122"/>
              </a:rPr>
              <a:t>看</a:t>
            </a:r>
            <a:endParaRPr lang="zh-CN" altLang="en-US" sz="5400" b="1">
              <a:solidFill>
                <a:schemeClr val="accent1">
                  <a:lumMod val="40000"/>
                  <a:lumOff val="60000"/>
                </a:schemeClr>
              </a:solidFill>
              <a:latin typeface="娃娃体-简" panose="040B0500000000000000" charset="-122"/>
              <a:ea typeface="娃娃体-简" panose="040B0500000000000000" charset="-122"/>
            </a:endParaRPr>
          </a:p>
        </p:txBody>
      </p:sp>
      <p:pic>
        <p:nvPicPr>
          <p:cNvPr id="5" name="图片 4" descr="lvhang-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988310" y="4862195"/>
            <a:ext cx="433705" cy="433705"/>
          </a:xfrm>
          <a:prstGeom prst="rect">
            <a:avLst/>
          </a:prstGeom>
        </p:spPr>
      </p:pic>
      <p:pic>
        <p:nvPicPr>
          <p:cNvPr id="10" name="图片 9" descr="lvhang--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25" y="4831080"/>
            <a:ext cx="464820" cy="464820"/>
          </a:xfrm>
          <a:prstGeom prst="rect">
            <a:avLst/>
          </a:prstGeom>
        </p:spPr>
      </p:pic>
      <p:pic>
        <p:nvPicPr>
          <p:cNvPr id="20" name="图片 19" descr="lvhang--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7540" y="4800600"/>
            <a:ext cx="495300" cy="495300"/>
          </a:xfrm>
          <a:prstGeom prst="rect">
            <a:avLst/>
          </a:prstGeom>
        </p:spPr>
      </p:pic>
      <p:pic>
        <p:nvPicPr>
          <p:cNvPr id="22" name="图片 21" descr="lvhang--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1920" y="4824730"/>
            <a:ext cx="438150" cy="43815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2155" y="5386070"/>
            <a:ext cx="7181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>
                <a:solidFill>
                  <a:srgbClr val="C3E8F7"/>
                </a:solidFill>
                <a:latin typeface="隶变-简" panose="02010600040101010101" charset="-122"/>
                <a:ea typeface="隶变-简" panose="02010600040101010101" charset="-122"/>
              </a:rPr>
              <a:t>关键词</a:t>
            </a:r>
            <a:endParaRPr lang="zh-CN" altLang="en-US" sz="1400" b="1">
              <a:solidFill>
                <a:srgbClr val="C3E8F7"/>
              </a:solidFill>
              <a:latin typeface="隶变-简" panose="02010600040101010101" charset="-122"/>
              <a:ea typeface="隶变-简" panose="02010600040101010101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796415" y="5386070"/>
            <a:ext cx="7181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>
                <a:solidFill>
                  <a:srgbClr val="C3E8F7"/>
                </a:solidFill>
                <a:latin typeface="隶变-简" panose="02010600040101010101" charset="-122"/>
                <a:ea typeface="隶变-简" panose="02010600040101010101" charset="-122"/>
              </a:rPr>
              <a:t>关键词</a:t>
            </a:r>
            <a:endParaRPr lang="zh-CN" altLang="en-US" sz="1400" b="1">
              <a:solidFill>
                <a:srgbClr val="C3E8F7"/>
              </a:solidFill>
              <a:latin typeface="隶变-简" panose="02010600040101010101" charset="-122"/>
              <a:ea typeface="隶变-简" panose="02010600040101010101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846070" y="5386070"/>
            <a:ext cx="7181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>
                <a:solidFill>
                  <a:srgbClr val="C3E8F7"/>
                </a:solidFill>
                <a:latin typeface="隶变-简" panose="02010600040101010101" charset="-122"/>
                <a:ea typeface="隶变-简" panose="02010600040101010101" charset="-122"/>
              </a:rPr>
              <a:t>关键词</a:t>
            </a:r>
            <a:endParaRPr lang="zh-CN" altLang="en-US" sz="1400" b="1">
              <a:solidFill>
                <a:srgbClr val="C3E8F7"/>
              </a:solidFill>
              <a:latin typeface="隶变-简" panose="02010600040101010101" charset="-122"/>
              <a:ea typeface="隶变-简" panose="02010600040101010101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792220" y="5386070"/>
            <a:ext cx="7181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>
                <a:solidFill>
                  <a:srgbClr val="C3E8F7"/>
                </a:solidFill>
                <a:latin typeface="隶变-简" panose="02010600040101010101" charset="-122"/>
                <a:ea typeface="隶变-简" panose="02010600040101010101" charset="-122"/>
              </a:rPr>
              <a:t>关键词</a:t>
            </a:r>
            <a:endParaRPr lang="zh-CN" altLang="en-US" sz="1400" b="1">
              <a:solidFill>
                <a:srgbClr val="C3E8F7"/>
              </a:solidFill>
              <a:latin typeface="隶变-简" panose="02010600040101010101" charset="-122"/>
              <a:ea typeface="隶变-简" panose="02010600040101010101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32155" y="5692775"/>
            <a:ext cx="8928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b="1">
                <a:solidFill>
                  <a:srgbClr val="C3E8F7"/>
                </a:solidFill>
                <a:latin typeface="隶变-简" panose="02010600040101010101" charset="-122"/>
                <a:ea typeface="隶变-简" panose="02010600040101010101" charset="-122"/>
              </a:rPr>
              <a:t>key  words</a:t>
            </a:r>
            <a:endParaRPr lang="en-US" altLang="zh-CN" sz="1400" b="1">
              <a:solidFill>
                <a:srgbClr val="C3E8F7"/>
              </a:solidFill>
              <a:latin typeface="隶变-简" panose="02010600040101010101" charset="-122"/>
              <a:ea typeface="隶变-简" panose="02010600040101010101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793875" y="5692775"/>
            <a:ext cx="8928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b="1">
                <a:solidFill>
                  <a:srgbClr val="C3E8F7"/>
                </a:solidFill>
                <a:latin typeface="隶变-简" panose="02010600040101010101" charset="-122"/>
                <a:ea typeface="隶变-简" panose="02010600040101010101" charset="-122"/>
              </a:rPr>
              <a:t>key  words</a:t>
            </a:r>
            <a:endParaRPr lang="en-US" altLang="zh-CN" sz="1400" b="1">
              <a:solidFill>
                <a:srgbClr val="C3E8F7"/>
              </a:solidFill>
              <a:latin typeface="隶变-简" panose="02010600040101010101" charset="-122"/>
              <a:ea typeface="隶变-简" panose="02010600040101010101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846070" y="5692775"/>
            <a:ext cx="8928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b="1">
                <a:solidFill>
                  <a:srgbClr val="C3E8F7"/>
                </a:solidFill>
                <a:latin typeface="隶变-简" panose="02010600040101010101" charset="-122"/>
                <a:ea typeface="隶变-简" panose="02010600040101010101" charset="-122"/>
              </a:rPr>
              <a:t>key  words</a:t>
            </a:r>
            <a:endParaRPr lang="en-US" altLang="zh-CN" sz="1400" b="1">
              <a:solidFill>
                <a:srgbClr val="C3E8F7"/>
              </a:solidFill>
              <a:latin typeface="隶变-简" panose="02010600040101010101" charset="-122"/>
              <a:ea typeface="隶变-简" panose="02010600040101010101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792220" y="5692775"/>
            <a:ext cx="8928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b="1">
                <a:solidFill>
                  <a:srgbClr val="C3E8F7"/>
                </a:solidFill>
                <a:latin typeface="隶变-简" panose="02010600040101010101" charset="-122"/>
                <a:ea typeface="隶变-简" panose="02010600040101010101" charset="-122"/>
              </a:rPr>
              <a:t>key  words</a:t>
            </a:r>
            <a:endParaRPr lang="en-US" altLang="zh-CN" sz="1400" b="1">
              <a:solidFill>
                <a:srgbClr val="C3E8F7"/>
              </a:solidFill>
              <a:latin typeface="隶变-简" panose="02010600040101010101" charset="-122"/>
              <a:ea typeface="隶变-简" panose="02010600040101010101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4491990" y="24130"/>
            <a:ext cx="2418715" cy="6811645"/>
          </a:xfrm>
          <a:prstGeom prst="rect">
            <a:avLst/>
          </a:prstGeom>
          <a:noFill/>
          <a:ln w="63500">
            <a:solidFill>
              <a:srgbClr val="9ABB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 descr="pexels-photo-17389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9210" y="-3810"/>
            <a:ext cx="4396740" cy="6839585"/>
          </a:xfrm>
          <a:prstGeom prst="rect">
            <a:avLst/>
          </a:prstGeom>
        </p:spPr>
      </p:pic>
      <p:pic>
        <p:nvPicPr>
          <p:cNvPr id="7" name="图片 6" descr="pexels-photo-4210037"/>
          <p:cNvPicPr>
            <a:picLocks noChangeAspect="1"/>
          </p:cNvPicPr>
          <p:nvPr/>
        </p:nvPicPr>
        <p:blipFill>
          <a:blip r:embed="rId2"/>
          <a:srcRect t="9212"/>
          <a:stretch>
            <a:fillRect/>
          </a:stretch>
        </p:blipFill>
        <p:spPr>
          <a:xfrm>
            <a:off x="7040880" y="3542030"/>
            <a:ext cx="5181600" cy="329374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 rot="5400000">
            <a:off x="4276090" y="746760"/>
            <a:ext cx="2849880" cy="175323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5400" b="1">
                <a:ln w="12700">
                  <a:solidFill>
                    <a:schemeClr val="accent1">
                      <a:lumMod val="40000"/>
                      <a:lumOff val="60000"/>
                    </a:schemeClr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TRAVEL</a:t>
            </a:r>
            <a:endParaRPr lang="en-US" altLang="zh-CN" sz="5400" b="1">
              <a:ln w="12700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  <a:p>
            <a:pPr algn="ctr"/>
            <a:r>
              <a:rPr lang="en-US" altLang="zh-CN" sz="5400" b="1">
                <a:ln w="12700">
                  <a:solidFill>
                    <a:schemeClr val="accent1">
                      <a:lumMod val="40000"/>
                      <a:lumOff val="60000"/>
                    </a:schemeClr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STYLE</a:t>
            </a:r>
            <a:endParaRPr lang="en-US" altLang="zh-CN" sz="5400" b="1">
              <a:ln w="12700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10" name="矩形 9"/>
          <p:cNvSpPr/>
          <p:nvPr/>
        </p:nvSpPr>
        <p:spPr>
          <a:xfrm rot="16200000">
            <a:off x="5276215" y="4677410"/>
            <a:ext cx="897255" cy="1706245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684395" y="4895215"/>
            <a:ext cx="395605" cy="395605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947285" y="3244850"/>
            <a:ext cx="16306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rgbClr val="9ABBE7"/>
                </a:solidFill>
                <a:latin typeface="娃娃体-简" panose="040B0500000000000000" charset="-122"/>
                <a:ea typeface="娃娃体-简" panose="040B0500000000000000" charset="-122"/>
                <a:sym typeface="+mn-ea"/>
              </a:rPr>
              <a:t>享 受 生 活 </a:t>
            </a:r>
            <a:endParaRPr lang="zh-CN" altLang="en-US">
              <a:solidFill>
                <a:srgbClr val="9ABBE7"/>
              </a:solidFill>
              <a:latin typeface="娃娃体-简" panose="040B0500000000000000" charset="-122"/>
              <a:ea typeface="娃娃体-简" panose="040B0500000000000000" charset="-122"/>
              <a:sym typeface="+mn-ea"/>
            </a:endParaRPr>
          </a:p>
          <a:p>
            <a:r>
              <a:rPr lang="zh-CN" altLang="en-US">
                <a:solidFill>
                  <a:srgbClr val="9ABBE7"/>
                </a:solidFill>
                <a:latin typeface="娃娃体-简" panose="040B0500000000000000" charset="-122"/>
                <a:ea typeface="娃娃体-简" panose="040B0500000000000000" charset="-122"/>
                <a:sym typeface="+mn-ea"/>
              </a:rPr>
              <a:t>    热 爱 旅 行</a:t>
            </a:r>
            <a:endParaRPr lang="zh-CN" altLang="en-US">
              <a:solidFill>
                <a:srgbClr val="9ABBE7"/>
              </a:solidFill>
              <a:latin typeface="娃娃体-简" panose="040B0500000000000000" charset="-122"/>
              <a:ea typeface="娃娃体-简" panose="040B0500000000000000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947920" y="4070350"/>
            <a:ext cx="16300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900">
                <a:solidFill>
                  <a:schemeClr val="accent1">
                    <a:lumMod val="60000"/>
                    <a:lumOff val="40000"/>
                  </a:schemeClr>
                </a:solidFill>
                <a:latin typeface="隶变-简" panose="02010600040101010101" charset="-122"/>
                <a:ea typeface="隶变-简" panose="02010600040101010101" charset="-122"/>
                <a:sym typeface="+mn-ea"/>
              </a:rPr>
              <a:t>请在此处输入你的旅行感想或者是景点评价。请在此处输入你的旅行感想或者是景点评价。</a:t>
            </a:r>
            <a:endParaRPr lang="zh-CN" altLang="en-US" sz="900">
              <a:solidFill>
                <a:schemeClr val="accent1">
                  <a:lumMod val="60000"/>
                  <a:lumOff val="40000"/>
                </a:schemeClr>
              </a:solidFill>
              <a:latin typeface="隶变-简" panose="02010600040101010101" charset="-122"/>
              <a:ea typeface="隶变-简" panose="02010600040101010101" charset="-122"/>
              <a:sym typeface="+mn-ea"/>
            </a:endParaRPr>
          </a:p>
        </p:txBody>
      </p:sp>
      <p:sp>
        <p:nvSpPr>
          <p:cNvPr id="13" name="等腰三角形 12"/>
          <p:cNvSpPr/>
          <p:nvPr/>
        </p:nvSpPr>
        <p:spPr>
          <a:xfrm>
            <a:off x="5407025" y="4819650"/>
            <a:ext cx="213995" cy="158115"/>
          </a:xfrm>
          <a:prstGeom prst="triangle">
            <a:avLst/>
          </a:prstGeom>
          <a:solidFill>
            <a:srgbClr val="9ABBE7"/>
          </a:solidFill>
          <a:ln>
            <a:solidFill>
              <a:srgbClr val="9ABB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>
            <a:off x="5739765" y="4819650"/>
            <a:ext cx="213995" cy="158115"/>
          </a:xfrm>
          <a:prstGeom prst="triangle">
            <a:avLst/>
          </a:prstGeom>
          <a:solidFill>
            <a:srgbClr val="9ABBE7"/>
          </a:solidFill>
          <a:ln>
            <a:solidFill>
              <a:srgbClr val="9ABB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" name="图片 14" descr="pexels-photo-2738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0" y="-3810"/>
            <a:ext cx="5181600" cy="3429000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6767830" y="198755"/>
            <a:ext cx="736600" cy="2849245"/>
            <a:chOff x="10658" y="313"/>
            <a:chExt cx="1160" cy="4487"/>
          </a:xfrm>
        </p:grpSpPr>
        <p:sp>
          <p:nvSpPr>
            <p:cNvPr id="17" name="文本框 16"/>
            <p:cNvSpPr txBox="1"/>
            <p:nvPr/>
          </p:nvSpPr>
          <p:spPr>
            <a:xfrm>
              <a:off x="10658" y="608"/>
              <a:ext cx="1160" cy="199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pPr algn="l"/>
              <a:r>
                <a:rPr lang="en-US" altLang="zh-CN">
                  <a:solidFill>
                    <a:schemeClr val="bg1"/>
                  </a:solidFill>
                  <a:latin typeface="Bradley Hand" panose="00000700000000000000" charset="0"/>
                  <a:cs typeface="Bradley Hand" panose="00000700000000000000" charset="0"/>
                  <a:sym typeface="+mn-ea"/>
                </a:rPr>
                <a:t>travel  style</a:t>
              </a:r>
              <a:endParaRPr lang="en-US" altLang="zh-CN">
                <a:solidFill>
                  <a:schemeClr val="bg1"/>
                </a:solidFill>
                <a:latin typeface="Bradley Hand" panose="00000700000000000000" charset="0"/>
                <a:cs typeface="Bradley Hand" panose="00000700000000000000" charset="0"/>
              </a:endParaRPr>
            </a:p>
            <a:p>
              <a:endParaRPr lang="zh-CN" altLang="en-US"/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11470" y="2612"/>
              <a:ext cx="8" cy="2189"/>
            </a:xfrm>
            <a:prstGeom prst="line">
              <a:avLst/>
            </a:prstGeom>
            <a:ln w="12700" cmpd="sng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等腰三角形 18"/>
            <p:cNvSpPr/>
            <p:nvPr/>
          </p:nvSpPr>
          <p:spPr>
            <a:xfrm>
              <a:off x="11305" y="313"/>
              <a:ext cx="337" cy="24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 rot="16200000">
            <a:off x="2171700" y="4820920"/>
            <a:ext cx="736600" cy="2849245"/>
            <a:chOff x="10658" y="313"/>
            <a:chExt cx="1160" cy="4487"/>
          </a:xfrm>
        </p:grpSpPr>
        <p:sp>
          <p:nvSpPr>
            <p:cNvPr id="30" name="文本框 29"/>
            <p:cNvSpPr txBox="1"/>
            <p:nvPr/>
          </p:nvSpPr>
          <p:spPr>
            <a:xfrm>
              <a:off x="10658" y="608"/>
              <a:ext cx="1160" cy="199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pPr algn="l"/>
              <a:r>
                <a:rPr lang="en-US" altLang="zh-CN">
                  <a:solidFill>
                    <a:schemeClr val="bg1"/>
                  </a:solidFill>
                  <a:latin typeface="Bradley Hand" panose="00000700000000000000" charset="0"/>
                  <a:cs typeface="Bradley Hand" panose="00000700000000000000" charset="0"/>
                  <a:sym typeface="+mn-ea"/>
                </a:rPr>
                <a:t>travel  style</a:t>
              </a:r>
              <a:endParaRPr lang="en-US" altLang="zh-CN">
                <a:solidFill>
                  <a:schemeClr val="bg1"/>
                </a:solidFill>
                <a:latin typeface="Bradley Hand" panose="00000700000000000000" charset="0"/>
                <a:cs typeface="Bradley Hand" panose="00000700000000000000" charset="0"/>
              </a:endParaRPr>
            </a:p>
            <a:p>
              <a:endParaRPr lang="zh-CN" altLang="en-US"/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11470" y="2612"/>
              <a:ext cx="8" cy="2189"/>
            </a:xfrm>
            <a:prstGeom prst="line">
              <a:avLst/>
            </a:prstGeom>
            <a:ln w="12700" cmpd="sng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等腰三角形 31"/>
            <p:cNvSpPr/>
            <p:nvPr/>
          </p:nvSpPr>
          <p:spPr>
            <a:xfrm>
              <a:off x="11305" y="313"/>
              <a:ext cx="337" cy="24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1388090" y="3764280"/>
            <a:ext cx="736600" cy="2849245"/>
            <a:chOff x="10658" y="313"/>
            <a:chExt cx="1160" cy="4487"/>
          </a:xfrm>
        </p:grpSpPr>
        <p:sp>
          <p:nvSpPr>
            <p:cNvPr id="34" name="文本框 33"/>
            <p:cNvSpPr txBox="1"/>
            <p:nvPr/>
          </p:nvSpPr>
          <p:spPr>
            <a:xfrm>
              <a:off x="10658" y="608"/>
              <a:ext cx="1160" cy="199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pPr algn="l"/>
              <a:r>
                <a:rPr lang="en-US" altLang="zh-CN">
                  <a:solidFill>
                    <a:schemeClr val="bg1"/>
                  </a:solidFill>
                  <a:latin typeface="Bradley Hand" panose="00000700000000000000" charset="0"/>
                  <a:cs typeface="Bradley Hand" panose="00000700000000000000" charset="0"/>
                  <a:sym typeface="+mn-ea"/>
                </a:rPr>
                <a:t>travel  style</a:t>
              </a:r>
              <a:endParaRPr lang="en-US" altLang="zh-CN">
                <a:solidFill>
                  <a:schemeClr val="bg1"/>
                </a:solidFill>
                <a:latin typeface="Bradley Hand" panose="00000700000000000000" charset="0"/>
                <a:cs typeface="Bradley Hand" panose="00000700000000000000" charset="0"/>
              </a:endParaRPr>
            </a:p>
            <a:p>
              <a:endParaRPr lang="zh-CN" altLang="en-US"/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11470" y="2612"/>
              <a:ext cx="8" cy="2189"/>
            </a:xfrm>
            <a:prstGeom prst="line">
              <a:avLst/>
            </a:prstGeom>
            <a:ln w="12700" cmpd="sng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等腰三角形 35"/>
            <p:cNvSpPr/>
            <p:nvPr/>
          </p:nvSpPr>
          <p:spPr>
            <a:xfrm>
              <a:off x="11305" y="313"/>
              <a:ext cx="337" cy="24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cxnSp>
        <p:nvCxnSpPr>
          <p:cNvPr id="37" name="直接连接符 36"/>
          <p:cNvCxnSpPr/>
          <p:nvPr/>
        </p:nvCxnSpPr>
        <p:spPr>
          <a:xfrm rot="16200000">
            <a:off x="11205845" y="2552065"/>
            <a:ext cx="5080" cy="1390015"/>
          </a:xfrm>
          <a:prstGeom prst="line">
            <a:avLst/>
          </a:prstGeom>
          <a:ln w="12700" cmpd="sng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rot="16200000">
            <a:off x="8084820" y="2990215"/>
            <a:ext cx="5080" cy="1390015"/>
          </a:xfrm>
          <a:prstGeom prst="line">
            <a:avLst/>
          </a:prstGeom>
          <a:ln w="12700" cmpd="sng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等腰三角形 38"/>
          <p:cNvSpPr/>
          <p:nvPr/>
        </p:nvSpPr>
        <p:spPr>
          <a:xfrm>
            <a:off x="11950065" y="3131185"/>
            <a:ext cx="213995" cy="158115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等腰三角形 40"/>
          <p:cNvSpPr/>
          <p:nvPr/>
        </p:nvSpPr>
        <p:spPr>
          <a:xfrm>
            <a:off x="7178675" y="3606165"/>
            <a:ext cx="213995" cy="158115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2" name="图片 41" descr="预览图_千图网_编号337298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020" y="4481195"/>
            <a:ext cx="2354580" cy="23545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0" name="图片 39" descr="背景3"/>
          <p:cNvPicPr>
            <a:picLocks noChangeAspect="1"/>
          </p:cNvPicPr>
          <p:nvPr/>
        </p:nvPicPr>
        <p:blipFill>
          <a:blip r:embed="rId2"/>
          <a:srcRect l="92794" t="54337" r="218" b="-7159"/>
          <a:stretch>
            <a:fillRect/>
          </a:stretch>
        </p:blipFill>
        <p:spPr>
          <a:xfrm>
            <a:off x="416560" y="255270"/>
            <a:ext cx="468630" cy="5313045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250825" y="255270"/>
            <a:ext cx="11711940" cy="635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2877820" y="6093460"/>
            <a:ext cx="586740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000">
                <a:solidFill>
                  <a:schemeClr val="bg1"/>
                </a:solidFill>
              </a:rPr>
              <a:t>诗          和</a:t>
            </a:r>
            <a:r>
              <a:rPr lang="zh-CN" altLang="en-US" sz="1000">
                <a:solidFill>
                  <a:schemeClr val="bg1"/>
                </a:solidFill>
                <a:sym typeface="+mn-ea"/>
              </a:rPr>
              <a:t>          </a:t>
            </a:r>
            <a:r>
              <a:rPr lang="zh-CN" altLang="en-US" sz="1000">
                <a:solidFill>
                  <a:schemeClr val="bg1"/>
                </a:solidFill>
              </a:rPr>
              <a:t>远 </a:t>
            </a:r>
            <a:r>
              <a:rPr lang="zh-CN" altLang="en-US" sz="1000">
                <a:solidFill>
                  <a:schemeClr val="bg1"/>
                </a:solidFill>
                <a:sym typeface="+mn-ea"/>
              </a:rPr>
              <a:t>          </a:t>
            </a:r>
            <a:r>
              <a:rPr lang="zh-CN" altLang="en-US" sz="1000">
                <a:solidFill>
                  <a:schemeClr val="bg1"/>
                </a:solidFill>
              </a:rPr>
              <a:t>方</a:t>
            </a:r>
            <a:r>
              <a:rPr lang="zh-CN" altLang="en-US" sz="1000">
                <a:solidFill>
                  <a:schemeClr val="bg1"/>
                </a:solidFill>
                <a:sym typeface="+mn-ea"/>
              </a:rPr>
              <a:t>          </a:t>
            </a:r>
            <a:r>
              <a:rPr lang="zh-CN" altLang="en-US" sz="1000">
                <a:solidFill>
                  <a:schemeClr val="bg1"/>
                </a:solidFill>
              </a:rPr>
              <a:t>，</a:t>
            </a:r>
            <a:r>
              <a:rPr lang="zh-CN" altLang="en-US" sz="1000">
                <a:solidFill>
                  <a:schemeClr val="bg1"/>
                </a:solidFill>
                <a:sym typeface="+mn-ea"/>
              </a:rPr>
              <a:t>          </a:t>
            </a:r>
            <a:r>
              <a:rPr lang="zh-CN" altLang="en-US" sz="1000">
                <a:solidFill>
                  <a:schemeClr val="bg1"/>
                </a:solidFill>
              </a:rPr>
              <a:t>追 </a:t>
            </a:r>
            <a:r>
              <a:rPr lang="zh-CN" altLang="en-US" sz="1000">
                <a:solidFill>
                  <a:schemeClr val="bg1"/>
                </a:solidFill>
                <a:sym typeface="+mn-ea"/>
              </a:rPr>
              <a:t>          </a:t>
            </a:r>
            <a:r>
              <a:rPr lang="zh-CN" altLang="en-US" sz="1000">
                <a:solidFill>
                  <a:schemeClr val="bg1"/>
                </a:solidFill>
              </a:rPr>
              <a:t>逐 </a:t>
            </a:r>
            <a:r>
              <a:rPr lang="zh-CN" altLang="en-US" sz="1000">
                <a:solidFill>
                  <a:schemeClr val="bg1"/>
                </a:solidFill>
                <a:sym typeface="+mn-ea"/>
              </a:rPr>
              <a:t>          </a:t>
            </a:r>
            <a:r>
              <a:rPr lang="zh-CN" altLang="en-US" sz="1000">
                <a:solidFill>
                  <a:schemeClr val="bg1"/>
                </a:solidFill>
              </a:rPr>
              <a:t>青 </a:t>
            </a:r>
            <a:r>
              <a:rPr lang="zh-CN" altLang="en-US" sz="1000">
                <a:solidFill>
                  <a:schemeClr val="bg1"/>
                </a:solidFill>
                <a:sym typeface="+mn-ea"/>
              </a:rPr>
              <a:t>          </a:t>
            </a:r>
            <a:r>
              <a:rPr lang="zh-CN" altLang="en-US" sz="1000">
                <a:solidFill>
                  <a:schemeClr val="bg1"/>
                </a:solidFill>
              </a:rPr>
              <a:t>春 </a:t>
            </a:r>
            <a:r>
              <a:rPr lang="zh-CN" altLang="en-US" sz="1000">
                <a:solidFill>
                  <a:schemeClr val="bg1"/>
                </a:solidFill>
                <a:sym typeface="+mn-ea"/>
              </a:rPr>
              <a:t>          </a:t>
            </a:r>
            <a:r>
              <a:rPr lang="zh-CN" altLang="en-US" sz="1000">
                <a:solidFill>
                  <a:schemeClr val="bg1"/>
                </a:solidFill>
              </a:rPr>
              <a:t>的 </a:t>
            </a:r>
            <a:r>
              <a:rPr lang="zh-CN" altLang="en-US" sz="1000">
                <a:solidFill>
                  <a:schemeClr val="bg1"/>
                </a:solidFill>
                <a:sym typeface="+mn-ea"/>
              </a:rPr>
              <a:t>          </a:t>
            </a:r>
            <a:r>
              <a:rPr lang="zh-CN" altLang="en-US" sz="1000">
                <a:solidFill>
                  <a:schemeClr val="bg1"/>
                </a:solidFill>
              </a:rPr>
              <a:t>梦 </a:t>
            </a:r>
            <a:r>
              <a:rPr lang="zh-CN" altLang="en-US" sz="1000">
                <a:solidFill>
                  <a:schemeClr val="bg1"/>
                </a:solidFill>
                <a:sym typeface="+mn-ea"/>
              </a:rPr>
              <a:t>          </a:t>
            </a:r>
            <a:r>
              <a:rPr lang="zh-CN" altLang="en-US" sz="1000">
                <a:solidFill>
                  <a:schemeClr val="bg1"/>
                </a:solidFill>
              </a:rPr>
              <a:t>想</a:t>
            </a:r>
            <a:endParaRPr lang="zh-CN" altLang="en-US" sz="1000">
              <a:solidFill>
                <a:schemeClr val="bg1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554605" y="2496820"/>
            <a:ext cx="708279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8000">
                <a:solidFill>
                  <a:schemeClr val="bg1"/>
                </a:solidFill>
                <a:latin typeface="Bradley Hand" panose="00000700000000000000" charset="0"/>
                <a:cs typeface="Bradley Hand" panose="00000700000000000000" charset="0"/>
              </a:rPr>
              <a:t>THANK    YOU</a:t>
            </a:r>
            <a:endParaRPr lang="en-US" altLang="zh-CN" sz="8000">
              <a:solidFill>
                <a:schemeClr val="bg1"/>
              </a:solidFill>
              <a:latin typeface="Bradley Hand" panose="00000700000000000000" charset="0"/>
              <a:cs typeface="Bradley Hand" panose="00000700000000000000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8" name="图片 27" descr="/Users/tinglaoban/Desktop/模板/旅行ppt/pexels-photo-237272.jpegpexels-photo-237272"/>
          <p:cNvPicPr preferRelativeResize="0"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38760" y="263525"/>
            <a:ext cx="11711940" cy="6332855"/>
          </a:xfrm>
          <a:prstGeom prst="rect">
            <a:avLst/>
          </a:prstGeom>
          <a:blipFill rotWithShape="1">
            <a:blip r:embed="rId2"/>
            <a:tile tx="0" ty="0" sx="100000" sy="100000" flip="none" algn="tl"/>
          </a:blipFill>
        </p:spPr>
      </p:pic>
      <p:grpSp>
        <p:nvGrpSpPr>
          <p:cNvPr id="24" name="组合 23"/>
          <p:cNvGrpSpPr/>
          <p:nvPr/>
        </p:nvGrpSpPr>
        <p:grpSpPr>
          <a:xfrm>
            <a:off x="227330" y="255270"/>
            <a:ext cx="11758295" cy="6350000"/>
            <a:chOff x="358" y="402"/>
            <a:chExt cx="18517" cy="10000"/>
          </a:xfrm>
        </p:grpSpPr>
        <p:sp>
          <p:nvSpPr>
            <p:cNvPr id="27" name="矩形 26"/>
            <p:cNvSpPr/>
            <p:nvPr/>
          </p:nvSpPr>
          <p:spPr>
            <a:xfrm>
              <a:off x="395" y="402"/>
              <a:ext cx="18444" cy="10000"/>
            </a:xfrm>
            <a:prstGeom prst="rect">
              <a:avLst/>
            </a:prstGeom>
            <a:noFill/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" name="直接连接符 1"/>
            <p:cNvCxnSpPr/>
            <p:nvPr/>
          </p:nvCxnSpPr>
          <p:spPr>
            <a:xfrm flipH="1">
              <a:off x="3938" y="407"/>
              <a:ext cx="35" cy="9995"/>
            </a:xfrm>
            <a:prstGeom prst="line">
              <a:avLst/>
            </a:prstGeom>
            <a:ln w="34925" cap="flat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 flipH="1">
              <a:off x="7680" y="402"/>
              <a:ext cx="35" cy="9995"/>
            </a:xfrm>
            <a:prstGeom prst="line">
              <a:avLst/>
            </a:prstGeom>
            <a:ln w="34925" cap="flat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 flipH="1">
              <a:off x="11422" y="407"/>
              <a:ext cx="35" cy="9995"/>
            </a:xfrm>
            <a:prstGeom prst="line">
              <a:avLst/>
            </a:prstGeom>
            <a:ln w="34925" cap="flat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H="1">
              <a:off x="15123" y="407"/>
              <a:ext cx="35" cy="9995"/>
            </a:xfrm>
            <a:prstGeom prst="line">
              <a:avLst/>
            </a:prstGeom>
            <a:ln w="34925" cap="flat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H="1" flipV="1">
              <a:off x="358" y="3725"/>
              <a:ext cx="18481" cy="27"/>
            </a:xfrm>
            <a:prstGeom prst="line">
              <a:avLst/>
            </a:prstGeom>
            <a:ln w="34925" cap="flat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 flipV="1">
              <a:off x="395" y="7185"/>
              <a:ext cx="18481" cy="27"/>
            </a:xfrm>
            <a:prstGeom prst="line">
              <a:avLst/>
            </a:prstGeom>
            <a:ln w="34925" cap="flat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矩形 30"/>
          <p:cNvSpPr/>
          <p:nvPr/>
        </p:nvSpPr>
        <p:spPr>
          <a:xfrm>
            <a:off x="2546985" y="2404745"/>
            <a:ext cx="7055485" cy="2138045"/>
          </a:xfrm>
          <a:prstGeom prst="rect">
            <a:avLst/>
          </a:prstGeom>
          <a:solidFill>
            <a:srgbClr val="9ABB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3153410" y="2404745"/>
            <a:ext cx="2132330" cy="2214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3800" b="1">
                <a:solidFill>
                  <a:schemeClr val="bg1"/>
                </a:solidFill>
                <a:latin typeface="Al Bayan" charset="0"/>
                <a:ea typeface="思源黑体 CN" panose="020B0500000000000000" charset="-122"/>
                <a:cs typeface="Al Bayan" charset="0"/>
              </a:rPr>
              <a:t>01</a:t>
            </a:r>
            <a:endParaRPr lang="en-US" altLang="zh-CN" sz="13800" b="1">
              <a:solidFill>
                <a:schemeClr val="bg1"/>
              </a:solidFill>
              <a:latin typeface="Al Bayan" charset="0"/>
              <a:ea typeface="思源黑体 CN" panose="020B0500000000000000" charset="-122"/>
              <a:cs typeface="Al Bayan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576570" y="2872740"/>
            <a:ext cx="292989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8800">
                <a:solidFill>
                  <a:schemeClr val="bg1"/>
                </a:solidFill>
                <a:latin typeface="Hoefler Text" charset="0"/>
                <a:cs typeface="Hoefler Text" charset="0"/>
              </a:rPr>
              <a:t>认识我</a:t>
            </a:r>
            <a:endParaRPr lang="zh-CN" altLang="en-US" sz="7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" name="直接连接符 4"/>
          <p:cNvCxnSpPr/>
          <p:nvPr/>
        </p:nvCxnSpPr>
        <p:spPr>
          <a:xfrm flipH="1">
            <a:off x="955040" y="842645"/>
            <a:ext cx="614045" cy="6597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62610" y="373380"/>
            <a:ext cx="80200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5400">
                <a:solidFill>
                  <a:schemeClr val="bg1"/>
                </a:solidFill>
                <a:latin typeface="隶变-简" panose="02010600040101010101" charset="-122"/>
                <a:ea typeface="隶变-简" panose="02010600040101010101" charset="-122"/>
              </a:rPr>
              <a:t>24</a:t>
            </a:r>
            <a:endParaRPr lang="en-US" altLang="zh-CN" sz="5400">
              <a:solidFill>
                <a:schemeClr val="bg1"/>
              </a:solidFill>
              <a:latin typeface="隶变-简" panose="02010600040101010101" charset="-122"/>
              <a:ea typeface="隶变-简" panose="0201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26515" y="864870"/>
            <a:ext cx="5892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6600" b="1">
                <a:solidFill>
                  <a:schemeClr val="bg1"/>
                </a:solidFill>
                <a:latin typeface="隶变-简" panose="02010600040101010101" charset="-122"/>
                <a:ea typeface="隶变-简" panose="02010600040101010101" charset="-122"/>
              </a:rPr>
              <a:t>8</a:t>
            </a:r>
            <a:endParaRPr lang="en-US" altLang="zh-CN" sz="6600" b="1">
              <a:solidFill>
                <a:schemeClr val="bg1"/>
              </a:solidFill>
              <a:latin typeface="隶变-简" panose="02010600040101010101" charset="-122"/>
              <a:ea typeface="隶变-简" panose="02010600040101010101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128510" y="1960880"/>
            <a:ext cx="3502660" cy="36385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10631170" y="2143125"/>
            <a:ext cx="8191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1313795" y="1301750"/>
            <a:ext cx="0" cy="84137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10836275" y="340360"/>
            <a:ext cx="955040" cy="95504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7" name="图片 16" descr="摄图网_40146108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56855" y="-296545"/>
            <a:ext cx="2462530" cy="246253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7493000" y="1971675"/>
            <a:ext cx="2773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娃娃体-简" panose="040B0500000000000000" charset="-122"/>
                <a:ea typeface="娃娃体-简" panose="040B0500000000000000" charset="-122"/>
              </a:rPr>
              <a:t>享 受 生 活 ，热 爱 旅 行</a:t>
            </a:r>
            <a:endParaRPr lang="zh-CN" altLang="en-US">
              <a:solidFill>
                <a:schemeClr val="bg1">
                  <a:lumMod val="50000"/>
                </a:schemeClr>
              </a:solidFill>
              <a:latin typeface="娃娃体-简" panose="040B0500000000000000" charset="-122"/>
              <a:ea typeface="娃娃体-简" panose="040B05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069955" y="404495"/>
            <a:ext cx="4883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魏碑-简" panose="03000800000000000000" charset="-122"/>
                <a:ea typeface="魏碑-简" panose="03000800000000000000" charset="-122"/>
              </a:rPr>
              <a:t>出</a:t>
            </a:r>
            <a:endParaRPr lang="zh-CN" altLang="en-US" sz="2400" b="1">
              <a:solidFill>
                <a:schemeClr val="tx1">
                  <a:lumMod val="50000"/>
                  <a:lumOff val="50000"/>
                </a:schemeClr>
              </a:solidFill>
              <a:latin typeface="魏碑-简" panose="03000800000000000000" charset="-122"/>
              <a:ea typeface="魏碑-简" panose="03000800000000000000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1069955" y="793750"/>
            <a:ext cx="4883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魏碑-简" panose="03000800000000000000" charset="-122"/>
                <a:ea typeface="魏碑-简" panose="03000800000000000000" charset="-122"/>
              </a:rPr>
              <a:t>发</a:t>
            </a:r>
            <a:endParaRPr lang="zh-CN" altLang="en-US" sz="2400" b="1">
              <a:solidFill>
                <a:schemeClr val="tx1">
                  <a:lumMod val="50000"/>
                  <a:lumOff val="50000"/>
                </a:schemeClr>
              </a:solidFill>
              <a:latin typeface="魏碑-简" panose="03000800000000000000" charset="-122"/>
              <a:ea typeface="魏碑-简" panose="03000800000000000000" charset="-122"/>
            </a:endParaRPr>
          </a:p>
        </p:txBody>
      </p:sp>
      <p:pic>
        <p:nvPicPr>
          <p:cNvPr id="25" name="图片 24" descr="吴维兴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615" y="479425"/>
            <a:ext cx="4424045" cy="589915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8127365" y="276415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吴维兴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8" name="图片 27" descr="9ab0424827bbcf12ea38d524316cdd80"/>
          <p:cNvPicPr>
            <a:picLocks noChangeAspect="1"/>
          </p:cNvPicPr>
          <p:nvPr/>
        </p:nvPicPr>
        <p:blipFill>
          <a:blip r:embed="rId1"/>
          <a:srcRect t="7856" b="11939"/>
          <a:stretch>
            <a:fillRect/>
          </a:stretch>
        </p:blipFill>
        <p:spPr>
          <a:xfrm>
            <a:off x="238760" y="257810"/>
            <a:ext cx="11711940" cy="6344285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227330" y="255270"/>
            <a:ext cx="11758295" cy="6350000"/>
            <a:chOff x="358" y="402"/>
            <a:chExt cx="18517" cy="10000"/>
          </a:xfrm>
        </p:grpSpPr>
        <p:sp>
          <p:nvSpPr>
            <p:cNvPr id="27" name="矩形 26"/>
            <p:cNvSpPr/>
            <p:nvPr/>
          </p:nvSpPr>
          <p:spPr>
            <a:xfrm>
              <a:off x="395" y="402"/>
              <a:ext cx="18444" cy="10000"/>
            </a:xfrm>
            <a:prstGeom prst="rect">
              <a:avLst/>
            </a:prstGeom>
            <a:noFill/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" name="直接连接符 1"/>
            <p:cNvCxnSpPr/>
            <p:nvPr/>
          </p:nvCxnSpPr>
          <p:spPr>
            <a:xfrm flipH="1">
              <a:off x="3938" y="407"/>
              <a:ext cx="35" cy="9995"/>
            </a:xfrm>
            <a:prstGeom prst="line">
              <a:avLst/>
            </a:prstGeom>
            <a:ln w="34925" cap="flat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 flipH="1">
              <a:off x="7680" y="402"/>
              <a:ext cx="35" cy="9995"/>
            </a:xfrm>
            <a:prstGeom prst="line">
              <a:avLst/>
            </a:prstGeom>
            <a:ln w="34925" cap="flat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 flipH="1">
              <a:off x="11422" y="407"/>
              <a:ext cx="35" cy="9995"/>
            </a:xfrm>
            <a:prstGeom prst="line">
              <a:avLst/>
            </a:prstGeom>
            <a:ln w="34925" cap="flat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H="1">
              <a:off x="15123" y="407"/>
              <a:ext cx="35" cy="9995"/>
            </a:xfrm>
            <a:prstGeom prst="line">
              <a:avLst/>
            </a:prstGeom>
            <a:ln w="34925" cap="flat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H="1" flipV="1">
              <a:off x="358" y="3725"/>
              <a:ext cx="18481" cy="27"/>
            </a:xfrm>
            <a:prstGeom prst="line">
              <a:avLst/>
            </a:prstGeom>
            <a:ln w="34925" cap="flat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 flipV="1">
              <a:off x="395" y="7185"/>
              <a:ext cx="18481" cy="27"/>
            </a:xfrm>
            <a:prstGeom prst="line">
              <a:avLst/>
            </a:prstGeom>
            <a:ln w="34925" cap="flat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矩形 30"/>
          <p:cNvSpPr/>
          <p:nvPr/>
        </p:nvSpPr>
        <p:spPr>
          <a:xfrm>
            <a:off x="2579370" y="2404745"/>
            <a:ext cx="7055485" cy="21380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3153410" y="2404745"/>
            <a:ext cx="2132330" cy="2214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3800" b="1">
                <a:solidFill>
                  <a:schemeClr val="bg1"/>
                </a:solidFill>
                <a:latin typeface="Al Bayan" charset="0"/>
                <a:ea typeface="思源黑体 CN" panose="020B0500000000000000" charset="-122"/>
                <a:cs typeface="Al Bayan" charset="0"/>
              </a:rPr>
              <a:t>02</a:t>
            </a:r>
            <a:endParaRPr lang="en-US" altLang="zh-CN" sz="13800" b="1">
              <a:solidFill>
                <a:schemeClr val="bg1"/>
              </a:solidFill>
              <a:latin typeface="Al Bayan" charset="0"/>
              <a:ea typeface="思源黑体 CN" panose="020B0500000000000000" charset="-122"/>
              <a:cs typeface="Al Bayan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85740" y="2828925"/>
            <a:ext cx="3604260" cy="14452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8800">
                <a:solidFill>
                  <a:schemeClr val="bg1"/>
                </a:solidFill>
                <a:latin typeface="Hoefler Text" charset="0"/>
                <a:cs typeface="Hoefler Text" charset="0"/>
              </a:rPr>
              <a:t>景点</a:t>
            </a:r>
            <a:endParaRPr lang="zh-CN" altLang="en-US" sz="8800">
              <a:solidFill>
                <a:schemeClr val="bg1"/>
              </a:solidFill>
              <a:latin typeface="Hoefler Text" charset="0"/>
              <a:cs typeface="Hoefler Text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271780" y="5614670"/>
            <a:ext cx="273431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3600">
                <a:solidFill>
                  <a:schemeClr val="bg1">
                    <a:lumMod val="50000"/>
                  </a:schemeClr>
                </a:solidFill>
                <a:latin typeface="隶变-简" panose="02010600040101010101" charset="-122"/>
                <a:ea typeface="隶变-简" panose="02010600040101010101" charset="-122"/>
              </a:rPr>
              <a:t>厦门鼓浪屿</a:t>
            </a:r>
            <a:endParaRPr lang="zh-CN" altLang="en-US" sz="3600">
              <a:solidFill>
                <a:schemeClr val="bg1">
                  <a:lumMod val="50000"/>
                </a:schemeClr>
              </a:solidFill>
              <a:latin typeface="隶变-简" panose="02010600040101010101" charset="-122"/>
              <a:ea typeface="隶变-简" panose="02010600040101010101" charset="-122"/>
            </a:endParaRPr>
          </a:p>
        </p:txBody>
      </p:sp>
      <p:pic>
        <p:nvPicPr>
          <p:cNvPr id="13" name="图片 12" descr="WechatIMG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790" y="1014730"/>
            <a:ext cx="2734310" cy="4829175"/>
          </a:xfrm>
          <a:prstGeom prst="rect">
            <a:avLst/>
          </a:prstGeom>
        </p:spPr>
      </p:pic>
      <p:pic>
        <p:nvPicPr>
          <p:cNvPr id="14" name="图片 13" descr="开元寺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955" y="1482725"/>
            <a:ext cx="2424430" cy="4538345"/>
          </a:xfrm>
          <a:prstGeom prst="rect">
            <a:avLst/>
          </a:prstGeom>
        </p:spPr>
      </p:pic>
      <p:pic>
        <p:nvPicPr>
          <p:cNvPr id="15" name="图片 14" descr="东山岛的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250" y="560705"/>
            <a:ext cx="2900680" cy="4131310"/>
          </a:xfrm>
          <a:prstGeom prst="rect">
            <a:avLst/>
          </a:prstGeom>
        </p:spPr>
      </p:pic>
      <p:pic>
        <p:nvPicPr>
          <p:cNvPr id="16" name="图片 15" descr="土楼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1795" y="2645410"/>
            <a:ext cx="2459990" cy="319786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261360" y="560705"/>
            <a:ext cx="25495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3600">
                <a:solidFill>
                  <a:schemeClr val="bg1">
                    <a:lumMod val="50000"/>
                  </a:schemeClr>
                </a:solidFill>
                <a:latin typeface="隶变-简" panose="02010600040101010101" charset="-122"/>
                <a:ea typeface="隶变-简" panose="02010600040101010101" charset="-122"/>
              </a:rPr>
              <a:t>泉州开元寺</a:t>
            </a:r>
            <a:endParaRPr lang="zh-CN" altLang="en-US" sz="3600">
              <a:solidFill>
                <a:schemeClr val="bg1">
                  <a:lumMod val="50000"/>
                </a:schemeClr>
              </a:solidFill>
              <a:latin typeface="隶变-简" panose="02010600040101010101" charset="-122"/>
              <a:ea typeface="隶变-简" panose="0201060004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232525" y="4692650"/>
            <a:ext cx="273431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3600">
                <a:solidFill>
                  <a:schemeClr val="bg1">
                    <a:lumMod val="50000"/>
                  </a:schemeClr>
                </a:solidFill>
                <a:latin typeface="隶变-简" panose="02010600040101010101" charset="-122"/>
                <a:ea typeface="隶变-简" panose="02010600040101010101" charset="-122"/>
              </a:rPr>
              <a:t>漳州东山岛</a:t>
            </a:r>
            <a:endParaRPr lang="zh-CN" altLang="en-US" sz="3600">
              <a:solidFill>
                <a:schemeClr val="bg1">
                  <a:lumMod val="50000"/>
                </a:schemeClr>
              </a:solidFill>
              <a:latin typeface="隶变-简" panose="02010600040101010101" charset="-122"/>
              <a:ea typeface="隶变-简" panose="0201060004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463405" y="1602740"/>
            <a:ext cx="209677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3600">
                <a:solidFill>
                  <a:schemeClr val="bg1">
                    <a:lumMod val="50000"/>
                  </a:schemeClr>
                </a:solidFill>
                <a:latin typeface="隶变-简" panose="02010600040101010101" charset="-122"/>
                <a:ea typeface="隶变-简" panose="02010600040101010101" charset="-122"/>
              </a:rPr>
              <a:t>永定土楼</a:t>
            </a:r>
            <a:endParaRPr lang="zh-CN" altLang="en-US" sz="3600">
              <a:solidFill>
                <a:schemeClr val="bg1">
                  <a:lumMod val="50000"/>
                </a:schemeClr>
              </a:solidFill>
              <a:latin typeface="隶变-简" panose="02010600040101010101" charset="-122"/>
              <a:ea typeface="隶变-简" panose="02010600040101010101" charset="-122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8" name="图片 27" descr="/Users/tinglaoban/Desktop/模板/旅行ppt/pexels-photo-1001682.jpegpexels-photo-1001682"/>
          <p:cNvPicPr preferRelativeResize="0"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50190" y="257810"/>
            <a:ext cx="11712575" cy="6344285"/>
          </a:xfrm>
          <a:prstGeom prst="rect">
            <a:avLst/>
          </a:prstGeom>
          <a:blipFill rotWithShape="1">
            <a:blip r:embed="rId2"/>
            <a:tile tx="0" ty="0" sx="100000" sy="100000" flip="none" algn="tl"/>
          </a:blipFill>
        </p:spPr>
      </p:pic>
      <p:grpSp>
        <p:nvGrpSpPr>
          <p:cNvPr id="24" name="组合 23"/>
          <p:cNvGrpSpPr/>
          <p:nvPr/>
        </p:nvGrpSpPr>
        <p:grpSpPr>
          <a:xfrm>
            <a:off x="227330" y="255270"/>
            <a:ext cx="11758295" cy="6350000"/>
            <a:chOff x="358" y="402"/>
            <a:chExt cx="18517" cy="10000"/>
          </a:xfrm>
        </p:grpSpPr>
        <p:sp>
          <p:nvSpPr>
            <p:cNvPr id="27" name="矩形 26"/>
            <p:cNvSpPr/>
            <p:nvPr/>
          </p:nvSpPr>
          <p:spPr>
            <a:xfrm>
              <a:off x="395" y="402"/>
              <a:ext cx="18444" cy="10000"/>
            </a:xfrm>
            <a:prstGeom prst="rect">
              <a:avLst/>
            </a:prstGeom>
            <a:noFill/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" name="直接连接符 1"/>
            <p:cNvCxnSpPr/>
            <p:nvPr/>
          </p:nvCxnSpPr>
          <p:spPr>
            <a:xfrm flipH="1">
              <a:off x="3938" y="407"/>
              <a:ext cx="35" cy="9995"/>
            </a:xfrm>
            <a:prstGeom prst="line">
              <a:avLst/>
            </a:prstGeom>
            <a:ln w="34925" cap="flat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 flipH="1">
              <a:off x="7680" y="402"/>
              <a:ext cx="35" cy="9995"/>
            </a:xfrm>
            <a:prstGeom prst="line">
              <a:avLst/>
            </a:prstGeom>
            <a:ln w="34925" cap="flat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 flipH="1">
              <a:off x="11422" y="407"/>
              <a:ext cx="35" cy="9995"/>
            </a:xfrm>
            <a:prstGeom prst="line">
              <a:avLst/>
            </a:prstGeom>
            <a:ln w="34925" cap="flat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H="1">
              <a:off x="15123" y="407"/>
              <a:ext cx="35" cy="9995"/>
            </a:xfrm>
            <a:prstGeom prst="line">
              <a:avLst/>
            </a:prstGeom>
            <a:ln w="34925" cap="flat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H="1" flipV="1">
              <a:off x="358" y="3725"/>
              <a:ext cx="18481" cy="27"/>
            </a:xfrm>
            <a:prstGeom prst="line">
              <a:avLst/>
            </a:prstGeom>
            <a:ln w="34925" cap="flat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 flipV="1">
              <a:off x="395" y="7185"/>
              <a:ext cx="18481" cy="27"/>
            </a:xfrm>
            <a:prstGeom prst="line">
              <a:avLst/>
            </a:prstGeom>
            <a:ln w="34925" cap="flat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矩形 30"/>
          <p:cNvSpPr/>
          <p:nvPr/>
        </p:nvSpPr>
        <p:spPr>
          <a:xfrm>
            <a:off x="2500630" y="2416810"/>
            <a:ext cx="7055485" cy="2138045"/>
          </a:xfrm>
          <a:prstGeom prst="rect">
            <a:avLst/>
          </a:prstGeom>
          <a:solidFill>
            <a:srgbClr val="9ABB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3153410" y="2404745"/>
            <a:ext cx="2132330" cy="2214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3800" b="1">
                <a:solidFill>
                  <a:schemeClr val="bg1"/>
                </a:solidFill>
                <a:latin typeface="Al Bayan" charset="0"/>
                <a:ea typeface="思源黑体 CN" panose="020B0500000000000000" charset="-122"/>
                <a:cs typeface="Al Bayan" charset="0"/>
              </a:rPr>
              <a:t>03</a:t>
            </a:r>
            <a:endParaRPr lang="en-US" altLang="zh-CN" sz="13800" b="1">
              <a:solidFill>
                <a:schemeClr val="bg1"/>
              </a:solidFill>
              <a:latin typeface="Al Bayan" charset="0"/>
              <a:ea typeface="思源黑体 CN" panose="020B0500000000000000" charset="-122"/>
              <a:cs typeface="Al Bayan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520055" y="2749550"/>
            <a:ext cx="2420620" cy="14452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8800">
                <a:solidFill>
                  <a:schemeClr val="bg1"/>
                </a:solidFill>
                <a:latin typeface="Hoefler Text" charset="0"/>
                <a:cs typeface="Hoefler Text" charset="0"/>
              </a:rPr>
              <a:t>美食</a:t>
            </a:r>
            <a:endParaRPr lang="zh-CN" altLang="en-US" sz="88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沙茶面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075" y="180975"/>
            <a:ext cx="2105025" cy="3162300"/>
          </a:xfrm>
          <a:prstGeom prst="rect">
            <a:avLst/>
          </a:prstGeom>
        </p:spPr>
      </p:pic>
      <p:pic>
        <p:nvPicPr>
          <p:cNvPr id="4" name="图片 3" descr="土笋冻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285" y="277495"/>
            <a:ext cx="3390900" cy="2312035"/>
          </a:xfrm>
          <a:prstGeom prst="rect">
            <a:avLst/>
          </a:prstGeom>
        </p:spPr>
      </p:pic>
      <p:pic>
        <p:nvPicPr>
          <p:cNvPr id="8" name="图片 7" descr="/Users/wuweixing/Desktop/福建分享资源/美食/碗糕.jpeg碗糕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63065" y="2835275"/>
            <a:ext cx="4770120" cy="3569970"/>
          </a:xfrm>
          <a:prstGeom prst="rect">
            <a:avLst/>
          </a:prstGeom>
        </p:spPr>
      </p:pic>
      <p:pic>
        <p:nvPicPr>
          <p:cNvPr id="9" name="图片 8" descr="/Users/wuweixing/Desktop/福建分享资源/美食/四果汤.jpeg四果汤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784340" y="3513455"/>
            <a:ext cx="4690745" cy="2891790"/>
          </a:xfrm>
          <a:prstGeom prst="rect">
            <a:avLst/>
          </a:prstGeom>
        </p:spPr>
      </p:pic>
      <p:pic>
        <p:nvPicPr>
          <p:cNvPr id="10" name="图片 9" descr="/Users/wuweixing/Desktop/福建分享资源/美食/面线糊.jpeg面线糊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699885" y="277495"/>
            <a:ext cx="4775200" cy="3162300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5495925" y="2195830"/>
            <a:ext cx="2466000" cy="24663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558790" y="2259330"/>
            <a:ext cx="2340000" cy="2340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101080" y="2759710"/>
            <a:ext cx="12553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tx1">
                    <a:lumMod val="50000"/>
                    <a:lumOff val="50000"/>
                  </a:schemeClr>
                </a:solidFill>
                <a:latin typeface="隶变-简" panose="02010600040101010101" charset="-122"/>
                <a:ea typeface="隶变-简" panose="02010600040101010101" charset="-122"/>
                <a:cs typeface="隶变-简" panose="02010600040101010101" charset="-122"/>
              </a:rPr>
              <a:t>美 </a:t>
            </a:r>
            <a:r>
              <a:rPr lang="en-US" altLang="zh-CN" sz="3200" b="1">
                <a:solidFill>
                  <a:schemeClr val="tx1">
                    <a:lumMod val="50000"/>
                    <a:lumOff val="50000"/>
                  </a:schemeClr>
                </a:solidFill>
                <a:latin typeface="隶变-简" panose="02010600040101010101" charset="-122"/>
                <a:ea typeface="隶变-简" panose="02010600040101010101" charset="-122"/>
                <a:cs typeface="隶变-简" panose="02010600040101010101" charset="-122"/>
              </a:rPr>
              <a:t>· </a:t>
            </a:r>
            <a:r>
              <a:rPr lang="zh-CN" altLang="en-US" sz="3200" b="1">
                <a:solidFill>
                  <a:schemeClr val="tx1">
                    <a:lumMod val="50000"/>
                    <a:lumOff val="50000"/>
                  </a:schemeClr>
                </a:solidFill>
                <a:latin typeface="隶变-简" panose="02010600040101010101" charset="-122"/>
                <a:ea typeface="隶变-简" panose="02010600040101010101" charset="-122"/>
                <a:cs typeface="隶变-简" panose="02010600040101010101" charset="-122"/>
              </a:rPr>
              <a:t>食</a:t>
            </a:r>
            <a:endParaRPr lang="zh-CN" altLang="en-US" sz="3200" b="1">
              <a:solidFill>
                <a:schemeClr val="tx1">
                  <a:lumMod val="50000"/>
                  <a:lumOff val="50000"/>
                </a:schemeClr>
              </a:solidFill>
              <a:latin typeface="隶变-简" panose="02010600040101010101" charset="-122"/>
              <a:ea typeface="隶变-简" panose="02010600040101010101" charset="-122"/>
              <a:cs typeface="隶变-简" panose="02010600040101010101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5843905" y="3513455"/>
            <a:ext cx="1769110" cy="381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6403975" y="3740150"/>
            <a:ext cx="6489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food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8" name="图片 27" descr="/Users/tinglaoban/Desktop/模板/旅行ppt/pexels-photo-462162.jpegpexels-photo-462162"/>
          <p:cNvPicPr preferRelativeResize="0"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50825" y="263525"/>
            <a:ext cx="11711940" cy="6332855"/>
          </a:xfrm>
          <a:prstGeom prst="rect">
            <a:avLst/>
          </a:prstGeom>
          <a:blipFill rotWithShape="1">
            <a:blip r:embed="rId2"/>
            <a:tile tx="0" ty="0" sx="100000" sy="100000" flip="none" algn="tl"/>
          </a:blipFill>
        </p:spPr>
      </p:pic>
      <p:grpSp>
        <p:nvGrpSpPr>
          <p:cNvPr id="24" name="组合 23"/>
          <p:cNvGrpSpPr/>
          <p:nvPr/>
        </p:nvGrpSpPr>
        <p:grpSpPr>
          <a:xfrm>
            <a:off x="227330" y="255270"/>
            <a:ext cx="11758295" cy="6350000"/>
            <a:chOff x="358" y="402"/>
            <a:chExt cx="18517" cy="10000"/>
          </a:xfrm>
        </p:grpSpPr>
        <p:sp>
          <p:nvSpPr>
            <p:cNvPr id="27" name="矩形 26"/>
            <p:cNvSpPr/>
            <p:nvPr/>
          </p:nvSpPr>
          <p:spPr>
            <a:xfrm>
              <a:off x="395" y="402"/>
              <a:ext cx="18444" cy="10000"/>
            </a:xfrm>
            <a:prstGeom prst="rect">
              <a:avLst/>
            </a:prstGeom>
            <a:noFill/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" name="直接连接符 1"/>
            <p:cNvCxnSpPr/>
            <p:nvPr/>
          </p:nvCxnSpPr>
          <p:spPr>
            <a:xfrm flipH="1">
              <a:off x="3938" y="407"/>
              <a:ext cx="35" cy="9995"/>
            </a:xfrm>
            <a:prstGeom prst="line">
              <a:avLst/>
            </a:prstGeom>
            <a:ln w="34925" cap="flat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 flipH="1">
              <a:off x="7680" y="402"/>
              <a:ext cx="35" cy="9995"/>
            </a:xfrm>
            <a:prstGeom prst="line">
              <a:avLst/>
            </a:prstGeom>
            <a:ln w="34925" cap="flat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 flipH="1">
              <a:off x="11422" y="407"/>
              <a:ext cx="35" cy="9995"/>
            </a:xfrm>
            <a:prstGeom prst="line">
              <a:avLst/>
            </a:prstGeom>
            <a:ln w="34925" cap="flat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H="1">
              <a:off x="15123" y="407"/>
              <a:ext cx="35" cy="9995"/>
            </a:xfrm>
            <a:prstGeom prst="line">
              <a:avLst/>
            </a:prstGeom>
            <a:ln w="34925" cap="flat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H="1" flipV="1">
              <a:off x="358" y="3725"/>
              <a:ext cx="18481" cy="27"/>
            </a:xfrm>
            <a:prstGeom prst="line">
              <a:avLst/>
            </a:prstGeom>
            <a:ln w="34925" cap="flat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 flipV="1">
              <a:off x="395" y="7185"/>
              <a:ext cx="18481" cy="27"/>
            </a:xfrm>
            <a:prstGeom prst="line">
              <a:avLst/>
            </a:prstGeom>
            <a:ln w="34925" cap="flat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矩形 30"/>
          <p:cNvSpPr/>
          <p:nvPr/>
        </p:nvSpPr>
        <p:spPr>
          <a:xfrm>
            <a:off x="2546985" y="2404745"/>
            <a:ext cx="7055485" cy="2138045"/>
          </a:xfrm>
          <a:prstGeom prst="rect">
            <a:avLst/>
          </a:prstGeom>
          <a:solidFill>
            <a:srgbClr val="9ABB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3153410" y="2404745"/>
            <a:ext cx="2132330" cy="2214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3800" b="1">
                <a:solidFill>
                  <a:schemeClr val="bg1"/>
                </a:solidFill>
                <a:latin typeface="Al Bayan" charset="0"/>
                <a:ea typeface="思源黑体 CN" panose="020B0500000000000000" charset="-122"/>
                <a:cs typeface="Al Bayan" charset="0"/>
              </a:rPr>
              <a:t>03</a:t>
            </a:r>
            <a:endParaRPr lang="en-US" altLang="zh-CN" sz="13800" b="1">
              <a:solidFill>
                <a:schemeClr val="bg1"/>
              </a:solidFill>
              <a:latin typeface="Al Bayan" charset="0"/>
              <a:ea typeface="思源黑体 CN" panose="020B0500000000000000" charset="-122"/>
              <a:cs typeface="Al Bayan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16295" y="2872740"/>
            <a:ext cx="201422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8800">
                <a:solidFill>
                  <a:schemeClr val="bg1"/>
                </a:solidFill>
                <a:latin typeface="Hoefler Text" charset="0"/>
                <a:cs typeface="Hoefler Text" charset="0"/>
              </a:rPr>
              <a:t>水果</a:t>
            </a:r>
            <a:endParaRPr lang="zh-CN" altLang="en-US" sz="8800">
              <a:solidFill>
                <a:schemeClr val="bg1"/>
              </a:solidFill>
              <a:latin typeface="Hoefler Text" charset="0"/>
              <a:cs typeface="Hoefler Text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组合 5"/>
          <p:cNvGrpSpPr/>
          <p:nvPr/>
        </p:nvGrpSpPr>
        <p:grpSpPr>
          <a:xfrm>
            <a:off x="393065" y="307340"/>
            <a:ext cx="621665" cy="612775"/>
            <a:chOff x="8024" y="1918"/>
            <a:chExt cx="1722" cy="1596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8024" y="1918"/>
              <a:ext cx="1722" cy="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8040" y="1918"/>
              <a:ext cx="20" cy="159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835025" y="514985"/>
            <a:ext cx="2555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>
                <a:solidFill>
                  <a:schemeClr val="accent1">
                    <a:lumMod val="60000"/>
                    <a:lumOff val="40000"/>
                  </a:schemeClr>
                </a:solidFill>
                <a:latin typeface="隶变-简" panose="02010600040101010101" charset="-122"/>
                <a:ea typeface="隶变-简" panose="02010600040101010101" charset="-122"/>
                <a:cs typeface="隶变-简" panose="02010600040101010101" charset="-122"/>
              </a:rPr>
              <a:t>水</a:t>
            </a:r>
            <a:r>
              <a:rPr lang="zh-CN" altLang="en-US" sz="3600">
                <a:solidFill>
                  <a:schemeClr val="accent1">
                    <a:lumMod val="60000"/>
                    <a:lumOff val="40000"/>
                  </a:schemeClr>
                </a:solidFill>
                <a:latin typeface="隶变-简" panose="02010600040101010101" charset="-122"/>
                <a:ea typeface="隶变-简" panose="02010600040101010101" charset="-122"/>
                <a:cs typeface="隶变-简" panose="02010600040101010101" charset="-122"/>
                <a:sym typeface="+mn-ea"/>
              </a:rPr>
              <a:t> </a:t>
            </a:r>
            <a:r>
              <a:rPr lang="en-US" altLang="zh-CN" sz="3600">
                <a:solidFill>
                  <a:schemeClr val="accent1">
                    <a:lumMod val="60000"/>
                    <a:lumOff val="40000"/>
                  </a:schemeClr>
                </a:solidFill>
                <a:latin typeface="隶变-简" panose="02010600040101010101" charset="-122"/>
                <a:ea typeface="隶变-简" panose="02010600040101010101" charset="-122"/>
                <a:cs typeface="隶变-简" panose="02010600040101010101" charset="-122"/>
                <a:sym typeface="+mn-ea"/>
              </a:rPr>
              <a:t>· </a:t>
            </a:r>
            <a:r>
              <a:rPr lang="zh-CN" altLang="en-US" sz="3600">
                <a:solidFill>
                  <a:schemeClr val="accent1">
                    <a:lumMod val="60000"/>
                    <a:lumOff val="40000"/>
                  </a:schemeClr>
                </a:solidFill>
                <a:latin typeface="隶变-简" panose="02010600040101010101" charset="-122"/>
                <a:ea typeface="隶变-简" panose="02010600040101010101" charset="-122"/>
                <a:cs typeface="隶变-简" panose="02010600040101010101" charset="-122"/>
              </a:rPr>
              <a:t>果</a:t>
            </a:r>
            <a:endParaRPr lang="zh-CN" altLang="en-US" sz="3600">
              <a:solidFill>
                <a:schemeClr val="accent1">
                  <a:lumMod val="60000"/>
                  <a:lumOff val="40000"/>
                </a:schemeClr>
              </a:solidFill>
              <a:latin typeface="隶变-简" panose="02010600040101010101" charset="-122"/>
              <a:ea typeface="隶变-简" panose="02010600040101010101" charset="-122"/>
              <a:cs typeface="隶变-简" panose="02010600040101010101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 rot="10800000">
            <a:off x="2366645" y="530860"/>
            <a:ext cx="621665" cy="612775"/>
            <a:chOff x="8024" y="1918"/>
            <a:chExt cx="1722" cy="1596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8024" y="1918"/>
              <a:ext cx="1722" cy="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8040" y="1918"/>
              <a:ext cx="20" cy="159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9269095" y="6398895"/>
            <a:ext cx="328422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隶变-简" panose="02010600040101010101" charset="-122"/>
                <a:ea typeface="隶变-简" panose="02010600040101010101" charset="-122"/>
                <a:cs typeface="隶变-简" panose="02010600040101010101" charset="-122"/>
              </a:rPr>
              <a:t>读  万  卷  书  ，行  万  里  路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隶变-简" panose="02010600040101010101" charset="-122"/>
              <a:ea typeface="隶变-简" panose="02010600040101010101" charset="-122"/>
              <a:cs typeface="隶变-简" panose="02010600040101010101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6800215" y="6566535"/>
            <a:ext cx="2378710" cy="2540"/>
          </a:xfrm>
          <a:prstGeom prst="line">
            <a:avLst/>
          </a:prstGeom>
          <a:ln w="12700" cmpd="sng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 descr="/Users/wuweixing/Desktop/福建分享资源/水果/芭乐.jpeg芭乐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14730" y="1452245"/>
            <a:ext cx="2471420" cy="4401820"/>
          </a:xfrm>
          <a:prstGeom prst="rect">
            <a:avLst/>
          </a:prstGeom>
        </p:spPr>
      </p:pic>
      <p:pic>
        <p:nvPicPr>
          <p:cNvPr id="19" name="图片 18" descr="/Users/wuweixing/Desktop/福建分享资源/水果/杨桃.jpeg杨桃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439025" y="1525905"/>
            <a:ext cx="4293870" cy="4258310"/>
          </a:xfrm>
          <a:prstGeom prst="rect">
            <a:avLst/>
          </a:prstGeom>
        </p:spPr>
      </p:pic>
      <p:pic>
        <p:nvPicPr>
          <p:cNvPr id="20" name="图片 19" descr="/Users/wuweixing/Desktop/福建分享资源/水果/莲雾.jpeg莲雾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936365" y="3818255"/>
            <a:ext cx="3141980" cy="2225040"/>
          </a:xfrm>
          <a:prstGeom prst="rect">
            <a:avLst/>
          </a:prstGeom>
        </p:spPr>
      </p:pic>
      <p:pic>
        <p:nvPicPr>
          <p:cNvPr id="23" name="图片 22" descr="/Users/wuweixing/Desktop/福建分享资源/水果/柚子.jpeg柚子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936365" y="1306195"/>
            <a:ext cx="3132455" cy="2305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993</Words>
  <Application>WPS 演示</Application>
  <PresentationFormat>宽屏</PresentationFormat>
  <Paragraphs>125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7" baseType="lpstr">
      <vt:lpstr>Arial</vt:lpstr>
      <vt:lpstr>方正书宋_GBK</vt:lpstr>
      <vt:lpstr>Wingdings</vt:lpstr>
      <vt:lpstr>华康搞怪水瓶体 W7</vt:lpstr>
      <vt:lpstr>Al Bayan</vt:lpstr>
      <vt:lpstr>思源黑体 CN</vt:lpstr>
      <vt:lpstr>苹方-简</vt:lpstr>
      <vt:lpstr>Hoefler Text</vt:lpstr>
      <vt:lpstr>隶变-简</vt:lpstr>
      <vt:lpstr>娃娃体-简</vt:lpstr>
      <vt:lpstr>魏碑-简</vt:lpstr>
      <vt:lpstr>Nanum Brush Script</vt:lpstr>
      <vt:lpstr>Chalkboard SE</vt:lpstr>
      <vt:lpstr>Bradley Hand</vt:lpstr>
      <vt:lpstr>Calibri</vt:lpstr>
      <vt:lpstr>Helvetica Neue</vt:lpstr>
      <vt:lpstr>宋体</vt:lpstr>
      <vt:lpstr>汉仪书宋二KW</vt:lpstr>
      <vt:lpstr>微软雅黑</vt:lpstr>
      <vt:lpstr>汉仪旗黑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tinglaoban</dc:creator>
  <cp:lastModifiedBy>wuweixing</cp:lastModifiedBy>
  <cp:revision>7</cp:revision>
  <dcterms:created xsi:type="dcterms:W3CDTF">2021-08-30T15:14:22Z</dcterms:created>
  <dcterms:modified xsi:type="dcterms:W3CDTF">2021-08-30T15:14:22Z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2052-3.8.1.6116</vt:lpwstr>
  </property>
  <property fmtid="{D5CDD505-2E9C-101B-9397-08002B2CF9AE}" pid="3" name="KSOTemplateUUID">
    <vt:lpwstr>v1.0_mb_AG8SM4LIr2czifV1OQef4g==</vt:lpwstr>
  </property>
</Properties>
</file>